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5440" r:id="rId5"/>
    <p:sldId id="2146850603" r:id="rId6"/>
    <p:sldId id="2146850602" r:id="rId7"/>
    <p:sldId id="283" r:id="rId8"/>
    <p:sldId id="2146850605" r:id="rId9"/>
    <p:sldId id="2146850606" r:id="rId10"/>
    <p:sldId id="2146850607" r:id="rId11"/>
    <p:sldId id="2146850628" r:id="rId12"/>
    <p:sldId id="2146850608" r:id="rId13"/>
    <p:sldId id="2146850610" r:id="rId14"/>
    <p:sldId id="2146850611" r:id="rId15"/>
    <p:sldId id="2146850612" r:id="rId1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00B8BE-1C22-4A4A-9A41-78E676A9E3E9}" v="52" dt="2024-03-27T08:08:46.3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007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94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51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52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大谷 草太" clId="Web-{DE00B8BE-1C22-4A4A-9A41-78E676A9E3E9}"/>
    <pc:docChg chg="modSld">
      <pc:chgData name="大谷 草太" userId="" providerId="" clId="Web-{DE00B8BE-1C22-4A4A-9A41-78E676A9E3E9}" dt="2024-03-27T08:08:40.174" v="50" actId="20577"/>
      <pc:docMkLst>
        <pc:docMk/>
      </pc:docMkLst>
      <pc:sldChg chg="modSp">
        <pc:chgData name="大谷 草太" userId="" providerId="" clId="Web-{DE00B8BE-1C22-4A4A-9A41-78E676A9E3E9}" dt="2024-03-27T08:08:40.174" v="50" actId="20577"/>
        <pc:sldMkLst>
          <pc:docMk/>
          <pc:sldMk cId="4221005121" sldId="2146850602"/>
        </pc:sldMkLst>
        <pc:spChg chg="mod">
          <ac:chgData name="大谷 草太" userId="" providerId="" clId="Web-{DE00B8BE-1C22-4A4A-9A41-78E676A9E3E9}" dt="2024-03-27T08:08:40.174" v="50" actId="20577"/>
          <ac:spMkLst>
            <pc:docMk/>
            <pc:sldMk cId="4221005121" sldId="2146850602"/>
            <ac:spMk id="3" creationId="{D53A19A1-DEF8-9F65-E6CC-2EC6019FBCC9}"/>
          </ac:spMkLst>
        </pc:spChg>
        <pc:spChg chg="mod">
          <ac:chgData name="大谷 草太" userId="" providerId="" clId="Web-{DE00B8BE-1C22-4A4A-9A41-78E676A9E3E9}" dt="2024-03-27T08:06:23.764" v="9" actId="1076"/>
          <ac:spMkLst>
            <pc:docMk/>
            <pc:sldMk cId="4221005121" sldId="2146850602"/>
            <ac:spMk id="7" creationId="{0837303F-16EA-0490-889E-91CF4F592A5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5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6F4E1-C5FB-4D4D-A75C-BD0B122E8F85}" type="datetimeFigureOut">
              <a:rPr kumimoji="1" lang="ja-JP" altLang="en-US" smtClean="0"/>
              <a:t>2024/9/17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8685215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5" y="8685215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F0A4F8-52CE-4DB8-AB92-3329CF3316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1942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（Hacobu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夕日が見える道路&#10;&#10;自動的に生成された説明">
            <a:extLst>
              <a:ext uri="{FF2B5EF4-FFF2-40B4-BE49-F238E27FC236}">
                <a16:creationId xmlns:a16="http://schemas.microsoft.com/office/drawing/2014/main" id="{A43E7535-7AE3-0E04-EC7C-355AE92F98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99" t="16666" r="26146"/>
          <a:stretch/>
        </p:blipFill>
        <p:spPr>
          <a:xfrm>
            <a:off x="6312000" y="461860"/>
            <a:ext cx="5381432" cy="5991140"/>
          </a:xfrm>
          <a:prstGeom prst="roundRect">
            <a:avLst>
              <a:gd name="adj" fmla="val 2597"/>
            </a:avLst>
          </a:prstGeom>
        </p:spPr>
      </p:pic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8A7AA7E2-6688-EBCF-C7F3-4874CFA44D2A}"/>
              </a:ext>
            </a:extLst>
          </p:cNvPr>
          <p:cNvGrpSpPr/>
          <p:nvPr userDrawn="1"/>
        </p:nvGrpSpPr>
        <p:grpSpPr>
          <a:xfrm>
            <a:off x="2143282" y="6109667"/>
            <a:ext cx="1171386" cy="261293"/>
            <a:chOff x="3801134" y="10074942"/>
            <a:chExt cx="1931567" cy="430857"/>
          </a:xfrm>
        </p:grpSpPr>
        <p:pic>
          <p:nvPicPr>
            <p:cNvPr id="7" name="object 13">
              <a:extLst>
                <a:ext uri="{FF2B5EF4-FFF2-40B4-BE49-F238E27FC236}">
                  <a16:creationId xmlns:a16="http://schemas.microsoft.com/office/drawing/2014/main" id="{3EA8AF5F-5BE2-2C06-E30D-3541012209ED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01134" y="10358097"/>
              <a:ext cx="183198" cy="147702"/>
            </a:xfrm>
            <a:prstGeom prst="rect">
              <a:avLst/>
            </a:prstGeom>
          </p:spPr>
        </p:pic>
        <p:sp>
          <p:nvSpPr>
            <p:cNvPr id="8" name="object 14">
              <a:extLst>
                <a:ext uri="{FF2B5EF4-FFF2-40B4-BE49-F238E27FC236}">
                  <a16:creationId xmlns:a16="http://schemas.microsoft.com/office/drawing/2014/main" id="{787434E9-C354-1820-D3EA-EFCB76CA520C}"/>
                </a:ext>
              </a:extLst>
            </p:cNvPr>
            <p:cNvSpPr/>
            <p:nvPr/>
          </p:nvSpPr>
          <p:spPr>
            <a:xfrm>
              <a:off x="4053421" y="10360234"/>
              <a:ext cx="177800" cy="143510"/>
            </a:xfrm>
            <a:custGeom>
              <a:avLst/>
              <a:gdLst/>
              <a:ahLst/>
              <a:cxnLst/>
              <a:rect l="l" t="t" r="r" b="b"/>
              <a:pathLst>
                <a:path w="177800" h="143509">
                  <a:moveTo>
                    <a:pt x="177241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79184" y="16510"/>
                  </a:lnTo>
                  <a:lnTo>
                    <a:pt x="79184" y="143510"/>
                  </a:lnTo>
                  <a:lnTo>
                    <a:pt x="98056" y="143510"/>
                  </a:lnTo>
                  <a:lnTo>
                    <a:pt x="98056" y="16510"/>
                  </a:lnTo>
                  <a:lnTo>
                    <a:pt x="177241" y="16510"/>
                  </a:lnTo>
                  <a:lnTo>
                    <a:pt x="17724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tx1"/>
                </a:solidFill>
                <a:latin typeface="+mn-ea"/>
                <a:ea typeface="+mn-ea"/>
              </a:endParaRPr>
            </a:p>
          </p:txBody>
        </p:sp>
        <p:pic>
          <p:nvPicPr>
            <p:cNvPr id="9" name="object 15">
              <a:extLst>
                <a:ext uri="{FF2B5EF4-FFF2-40B4-BE49-F238E27FC236}">
                  <a16:creationId xmlns:a16="http://schemas.microsoft.com/office/drawing/2014/main" id="{873DCD17-3493-84BB-D00E-54D0C7DBB90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08580" y="10360135"/>
              <a:ext cx="174172" cy="143608"/>
            </a:xfrm>
            <a:prstGeom prst="rect">
              <a:avLst/>
            </a:prstGeom>
          </p:spPr>
        </p:pic>
        <p:grpSp>
          <p:nvGrpSpPr>
            <p:cNvPr id="10" name="object 16">
              <a:extLst>
                <a:ext uri="{FF2B5EF4-FFF2-40B4-BE49-F238E27FC236}">
                  <a16:creationId xmlns:a16="http://schemas.microsoft.com/office/drawing/2014/main" id="{1FD7CA4A-5909-E87A-1129-EBF8B20EE912}"/>
                </a:ext>
              </a:extLst>
            </p:cNvPr>
            <p:cNvGrpSpPr/>
            <p:nvPr/>
          </p:nvGrpSpPr>
          <p:grpSpPr>
            <a:xfrm>
              <a:off x="4552875" y="10360135"/>
              <a:ext cx="415290" cy="144145"/>
              <a:chOff x="4552875" y="10360135"/>
              <a:chExt cx="415290" cy="144145"/>
            </a:xfrm>
          </p:grpSpPr>
          <p:pic>
            <p:nvPicPr>
              <p:cNvPr id="22" name="object 17">
                <a:extLst>
                  <a:ext uri="{FF2B5EF4-FFF2-40B4-BE49-F238E27FC236}">
                    <a16:creationId xmlns:a16="http://schemas.microsoft.com/office/drawing/2014/main" id="{B2DF6D21-1688-C128-8465-E054DDCB38E7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4552875" y="10360135"/>
                <a:ext cx="208422" cy="143608"/>
              </a:xfrm>
              <a:prstGeom prst="rect">
                <a:avLst/>
              </a:prstGeom>
            </p:spPr>
          </p:pic>
          <p:sp>
            <p:nvSpPr>
              <p:cNvPr id="23" name="object 18">
                <a:extLst>
                  <a:ext uri="{FF2B5EF4-FFF2-40B4-BE49-F238E27FC236}">
                    <a16:creationId xmlns:a16="http://schemas.microsoft.com/office/drawing/2014/main" id="{147EE1FB-1FC2-C4F7-21B5-C27EBF566F64}"/>
                  </a:ext>
                </a:extLst>
              </p:cNvPr>
              <p:cNvSpPr/>
              <p:nvPr/>
            </p:nvSpPr>
            <p:spPr>
              <a:xfrm>
                <a:off x="4790402" y="10360234"/>
                <a:ext cx="177800" cy="143510"/>
              </a:xfrm>
              <a:custGeom>
                <a:avLst/>
                <a:gdLst/>
                <a:ahLst/>
                <a:cxnLst/>
                <a:rect l="l" t="t" r="r" b="b"/>
                <a:pathLst>
                  <a:path w="177800" h="143509">
                    <a:moveTo>
                      <a:pt x="177241" y="0"/>
                    </a:moveTo>
                    <a:lnTo>
                      <a:pt x="0" y="0"/>
                    </a:lnTo>
                    <a:lnTo>
                      <a:pt x="0" y="16510"/>
                    </a:lnTo>
                    <a:lnTo>
                      <a:pt x="79171" y="16510"/>
                    </a:lnTo>
                    <a:lnTo>
                      <a:pt x="79171" y="143510"/>
                    </a:lnTo>
                    <a:lnTo>
                      <a:pt x="98044" y="143510"/>
                    </a:lnTo>
                    <a:lnTo>
                      <a:pt x="98044" y="16510"/>
                    </a:lnTo>
                    <a:lnTo>
                      <a:pt x="177241" y="16510"/>
                    </a:lnTo>
                    <a:lnTo>
                      <a:pt x="177241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dirty="0">
                  <a:solidFill>
                    <a:schemeClr val="tx1"/>
                  </a:solidFill>
                  <a:latin typeface="+mn-ea"/>
                  <a:ea typeface="+mn-ea"/>
                </a:endParaRPr>
              </a:p>
            </p:txBody>
          </p:sp>
        </p:grpSp>
        <p:sp>
          <p:nvSpPr>
            <p:cNvPr id="11" name="object 19">
              <a:extLst>
                <a:ext uri="{FF2B5EF4-FFF2-40B4-BE49-F238E27FC236}">
                  <a16:creationId xmlns:a16="http://schemas.microsoft.com/office/drawing/2014/main" id="{34196CC1-AF7D-189B-D22F-6867CDDB9C00}"/>
                </a:ext>
              </a:extLst>
            </p:cNvPr>
            <p:cNvSpPr/>
            <p:nvPr/>
          </p:nvSpPr>
          <p:spPr>
            <a:xfrm>
              <a:off x="5035296" y="10360234"/>
              <a:ext cx="158115" cy="143510"/>
            </a:xfrm>
            <a:custGeom>
              <a:avLst/>
              <a:gdLst/>
              <a:ahLst/>
              <a:cxnLst/>
              <a:rect l="l" t="t" r="r" b="b"/>
              <a:pathLst>
                <a:path w="158114" h="143509">
                  <a:moveTo>
                    <a:pt x="157556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0" y="63500"/>
                  </a:lnTo>
                  <a:lnTo>
                    <a:pt x="0" y="80010"/>
                  </a:lnTo>
                  <a:lnTo>
                    <a:pt x="0" y="128270"/>
                  </a:lnTo>
                  <a:lnTo>
                    <a:pt x="0" y="143510"/>
                  </a:lnTo>
                  <a:lnTo>
                    <a:pt x="157556" y="143510"/>
                  </a:lnTo>
                  <a:lnTo>
                    <a:pt x="157556" y="128270"/>
                  </a:lnTo>
                  <a:lnTo>
                    <a:pt x="18872" y="128270"/>
                  </a:lnTo>
                  <a:lnTo>
                    <a:pt x="18872" y="80010"/>
                  </a:lnTo>
                  <a:lnTo>
                    <a:pt x="157556" y="80010"/>
                  </a:lnTo>
                  <a:lnTo>
                    <a:pt x="157556" y="63500"/>
                  </a:lnTo>
                  <a:lnTo>
                    <a:pt x="18872" y="63500"/>
                  </a:lnTo>
                  <a:lnTo>
                    <a:pt x="18872" y="15240"/>
                  </a:lnTo>
                  <a:lnTo>
                    <a:pt x="157556" y="15240"/>
                  </a:lnTo>
                  <a:lnTo>
                    <a:pt x="15755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tx1"/>
                </a:solidFill>
                <a:latin typeface="+mn-ea"/>
                <a:ea typeface="+mn-ea"/>
              </a:endParaRPr>
            </a:p>
          </p:txBody>
        </p:sp>
        <p:pic>
          <p:nvPicPr>
            <p:cNvPr id="12" name="object 20">
              <a:extLst>
                <a:ext uri="{FF2B5EF4-FFF2-40B4-BE49-F238E27FC236}">
                  <a16:creationId xmlns:a16="http://schemas.microsoft.com/office/drawing/2014/main" id="{2E066F4B-D9C8-3304-E114-4E2E6E31A89D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71987" y="10358097"/>
              <a:ext cx="196946" cy="147702"/>
            </a:xfrm>
            <a:prstGeom prst="rect">
              <a:avLst/>
            </a:prstGeom>
          </p:spPr>
        </p:pic>
        <p:pic>
          <p:nvPicPr>
            <p:cNvPr id="13" name="object 21">
              <a:extLst>
                <a:ext uri="{FF2B5EF4-FFF2-40B4-BE49-F238E27FC236}">
                  <a16:creationId xmlns:a16="http://schemas.microsoft.com/office/drawing/2014/main" id="{3F7A4EFB-92A1-6BEE-948E-88237F8DD7CE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20966" y="10077319"/>
              <a:ext cx="156487" cy="116540"/>
            </a:xfrm>
            <a:prstGeom prst="rect">
              <a:avLst/>
            </a:prstGeom>
          </p:spPr>
        </p:pic>
        <p:pic>
          <p:nvPicPr>
            <p:cNvPr id="14" name="object 22">
              <a:extLst>
                <a:ext uri="{FF2B5EF4-FFF2-40B4-BE49-F238E27FC236}">
                  <a16:creationId xmlns:a16="http://schemas.microsoft.com/office/drawing/2014/main" id="{3AC014A5-D9C4-8CF5-0FA4-71D36AF39F9D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40278" y="10360135"/>
              <a:ext cx="192423" cy="143608"/>
            </a:xfrm>
            <a:prstGeom prst="rect">
              <a:avLst/>
            </a:prstGeom>
          </p:spPr>
        </p:pic>
        <p:pic>
          <p:nvPicPr>
            <p:cNvPr id="15" name="object 23">
              <a:extLst>
                <a:ext uri="{FF2B5EF4-FFF2-40B4-BE49-F238E27FC236}">
                  <a16:creationId xmlns:a16="http://schemas.microsoft.com/office/drawing/2014/main" id="{7B646CB4-C720-861E-4076-7C445CB45176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500816" y="10080511"/>
              <a:ext cx="172120" cy="113682"/>
            </a:xfrm>
            <a:prstGeom prst="rect">
              <a:avLst/>
            </a:prstGeom>
          </p:spPr>
        </p:pic>
        <p:pic>
          <p:nvPicPr>
            <p:cNvPr id="16" name="object 24">
              <a:extLst>
                <a:ext uri="{FF2B5EF4-FFF2-40B4-BE49-F238E27FC236}">
                  <a16:creationId xmlns:a16="http://schemas.microsoft.com/office/drawing/2014/main" id="{C0BC362F-DEF4-3097-2C98-FF8BD88A7D7C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730564" y="10081064"/>
              <a:ext cx="153618" cy="111535"/>
            </a:xfrm>
            <a:prstGeom prst="rect">
              <a:avLst/>
            </a:prstGeom>
          </p:spPr>
        </p:pic>
        <p:pic>
          <p:nvPicPr>
            <p:cNvPr id="17" name="object 25">
              <a:extLst>
                <a:ext uri="{FF2B5EF4-FFF2-40B4-BE49-F238E27FC236}">
                  <a16:creationId xmlns:a16="http://schemas.microsoft.com/office/drawing/2014/main" id="{74F3CC18-D79F-35C9-1C33-6E822E1B29CA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941940" y="10074942"/>
              <a:ext cx="152885" cy="119252"/>
            </a:xfrm>
            <a:prstGeom prst="rect">
              <a:avLst/>
            </a:prstGeom>
          </p:spPr>
        </p:pic>
        <p:pic>
          <p:nvPicPr>
            <p:cNvPr id="18" name="object 26">
              <a:extLst>
                <a:ext uri="{FF2B5EF4-FFF2-40B4-BE49-F238E27FC236}">
                  <a16:creationId xmlns:a16="http://schemas.microsoft.com/office/drawing/2014/main" id="{4F53DD2D-39DF-BF7C-0085-01794E6C1C5F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282737" y="10080507"/>
              <a:ext cx="163680" cy="113682"/>
            </a:xfrm>
            <a:prstGeom prst="rect">
              <a:avLst/>
            </a:prstGeom>
          </p:spPr>
        </p:pic>
        <p:grpSp>
          <p:nvGrpSpPr>
            <p:cNvPr id="19" name="object 27">
              <a:extLst>
                <a:ext uri="{FF2B5EF4-FFF2-40B4-BE49-F238E27FC236}">
                  <a16:creationId xmlns:a16="http://schemas.microsoft.com/office/drawing/2014/main" id="{9520EEA3-835A-FC1F-A320-C7B981775BDD}"/>
                </a:ext>
              </a:extLst>
            </p:cNvPr>
            <p:cNvGrpSpPr/>
            <p:nvPr/>
          </p:nvGrpSpPr>
          <p:grpSpPr>
            <a:xfrm>
              <a:off x="4031210" y="10078809"/>
              <a:ext cx="205740" cy="115570"/>
              <a:chOff x="4031210" y="10078809"/>
              <a:chExt cx="205740" cy="115570"/>
            </a:xfrm>
          </p:grpSpPr>
          <p:sp>
            <p:nvSpPr>
              <p:cNvPr id="20" name="object 28">
                <a:extLst>
                  <a:ext uri="{FF2B5EF4-FFF2-40B4-BE49-F238E27FC236}">
                    <a16:creationId xmlns:a16="http://schemas.microsoft.com/office/drawing/2014/main" id="{C5069CCF-1E73-D7C5-0E23-B8A35F32FD30}"/>
                  </a:ext>
                </a:extLst>
              </p:cNvPr>
              <p:cNvSpPr/>
              <p:nvPr/>
            </p:nvSpPr>
            <p:spPr>
              <a:xfrm>
                <a:off x="4031210" y="10104270"/>
                <a:ext cx="66675" cy="89535"/>
              </a:xfrm>
              <a:custGeom>
                <a:avLst/>
                <a:gdLst/>
                <a:ahLst/>
                <a:cxnLst/>
                <a:rect l="l" t="t" r="r" b="b"/>
                <a:pathLst>
                  <a:path w="66675" h="89534">
                    <a:moveTo>
                      <a:pt x="66165" y="0"/>
                    </a:moveTo>
                    <a:lnTo>
                      <a:pt x="0" y="89400"/>
                    </a:lnTo>
                    <a:lnTo>
                      <a:pt x="27842" y="89400"/>
                    </a:lnTo>
                    <a:lnTo>
                      <a:pt x="66165" y="36553"/>
                    </a:lnTo>
                    <a:lnTo>
                      <a:pt x="66165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dirty="0">
                  <a:solidFill>
                    <a:schemeClr val="tx1"/>
                  </a:solidFill>
                  <a:latin typeface="+mn-ea"/>
                  <a:ea typeface="+mn-ea"/>
                </a:endParaRPr>
              </a:p>
            </p:txBody>
          </p:sp>
          <p:pic>
            <p:nvPicPr>
              <p:cNvPr id="21" name="object 29">
                <a:extLst>
                  <a:ext uri="{FF2B5EF4-FFF2-40B4-BE49-F238E27FC236}">
                    <a16:creationId xmlns:a16="http://schemas.microsoft.com/office/drawing/2014/main" id="{156D0807-23D4-153D-B7D3-D59B4A8ED14C}"/>
                  </a:ext>
                </a:extLst>
              </p:cNvPr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4122633" y="10078809"/>
                <a:ext cx="114101" cy="115043"/>
              </a:xfrm>
              <a:prstGeom prst="rect">
                <a:avLst/>
              </a:prstGeom>
            </p:spPr>
          </p:pic>
        </p:grpSp>
      </p:grp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43758B82-699A-55C8-1985-B28A725D21BB}"/>
              </a:ext>
            </a:extLst>
          </p:cNvPr>
          <p:cNvGrpSpPr/>
          <p:nvPr userDrawn="1"/>
        </p:nvGrpSpPr>
        <p:grpSpPr>
          <a:xfrm>
            <a:off x="444940" y="480907"/>
            <a:ext cx="1907969" cy="178937"/>
            <a:chOff x="889239" y="793432"/>
            <a:chExt cx="3146162" cy="295057"/>
          </a:xfrm>
        </p:grpSpPr>
        <p:sp>
          <p:nvSpPr>
            <p:cNvPr id="34" name="object 6">
              <a:extLst>
                <a:ext uri="{FF2B5EF4-FFF2-40B4-BE49-F238E27FC236}">
                  <a16:creationId xmlns:a16="http://schemas.microsoft.com/office/drawing/2014/main" id="{155D7204-62F9-07B5-50FE-4AF56108FA86}"/>
                </a:ext>
              </a:extLst>
            </p:cNvPr>
            <p:cNvSpPr/>
            <p:nvPr/>
          </p:nvSpPr>
          <p:spPr>
            <a:xfrm>
              <a:off x="889239" y="799298"/>
              <a:ext cx="386715" cy="288290"/>
            </a:xfrm>
            <a:custGeom>
              <a:avLst/>
              <a:gdLst/>
              <a:ahLst/>
              <a:cxnLst/>
              <a:rect l="l" t="t" r="r" b="b"/>
              <a:pathLst>
                <a:path w="386715" h="288290">
                  <a:moveTo>
                    <a:pt x="386448" y="0"/>
                  </a:moveTo>
                  <a:lnTo>
                    <a:pt x="327550" y="23454"/>
                  </a:lnTo>
                  <a:lnTo>
                    <a:pt x="327550" y="123661"/>
                  </a:lnTo>
                  <a:lnTo>
                    <a:pt x="59202" y="123661"/>
                  </a:lnTo>
                  <a:lnTo>
                    <a:pt x="59202" y="0"/>
                  </a:lnTo>
                  <a:lnTo>
                    <a:pt x="0" y="23454"/>
                  </a:lnTo>
                  <a:lnTo>
                    <a:pt x="0" y="287802"/>
                  </a:lnTo>
                  <a:lnTo>
                    <a:pt x="59202" y="287802"/>
                  </a:lnTo>
                  <a:lnTo>
                    <a:pt x="59202" y="172361"/>
                  </a:lnTo>
                  <a:lnTo>
                    <a:pt x="327550" y="172361"/>
                  </a:lnTo>
                  <a:lnTo>
                    <a:pt x="327550" y="287802"/>
                  </a:lnTo>
                  <a:lnTo>
                    <a:pt x="386448" y="287802"/>
                  </a:lnTo>
                  <a:lnTo>
                    <a:pt x="3864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tx1"/>
                </a:solidFill>
                <a:latin typeface="+mn-ea"/>
                <a:ea typeface="+mn-ea"/>
              </a:endParaRPr>
            </a:p>
          </p:txBody>
        </p:sp>
        <p:sp>
          <p:nvSpPr>
            <p:cNvPr id="35" name="object 7">
              <a:extLst>
                <a:ext uri="{FF2B5EF4-FFF2-40B4-BE49-F238E27FC236}">
                  <a16:creationId xmlns:a16="http://schemas.microsoft.com/office/drawing/2014/main" id="{8D3C0771-42BE-CA65-47BD-2D5E4EA58AAA}"/>
                </a:ext>
              </a:extLst>
            </p:cNvPr>
            <p:cNvSpPr/>
            <p:nvPr/>
          </p:nvSpPr>
          <p:spPr>
            <a:xfrm>
              <a:off x="2568177" y="807183"/>
              <a:ext cx="425450" cy="281305"/>
            </a:xfrm>
            <a:custGeom>
              <a:avLst/>
              <a:gdLst/>
              <a:ahLst/>
              <a:cxnLst/>
              <a:rect l="l" t="t" r="r" b="b"/>
              <a:pathLst>
                <a:path w="425450" h="281305">
                  <a:moveTo>
                    <a:pt x="251898" y="0"/>
                  </a:moveTo>
                  <a:lnTo>
                    <a:pt x="172664" y="0"/>
                  </a:lnTo>
                  <a:lnTo>
                    <a:pt x="106638" y="4433"/>
                  </a:lnTo>
                  <a:lnTo>
                    <a:pt x="57809" y="18444"/>
                  </a:lnTo>
                  <a:lnTo>
                    <a:pt x="24726" y="43099"/>
                  </a:lnTo>
                  <a:lnTo>
                    <a:pt x="5939" y="79463"/>
                  </a:lnTo>
                  <a:lnTo>
                    <a:pt x="0" y="128603"/>
                  </a:lnTo>
                  <a:lnTo>
                    <a:pt x="0" y="152047"/>
                  </a:lnTo>
                  <a:lnTo>
                    <a:pt x="5939" y="201198"/>
                  </a:lnTo>
                  <a:lnTo>
                    <a:pt x="24726" y="237588"/>
                  </a:lnTo>
                  <a:lnTo>
                    <a:pt x="57809" y="262274"/>
                  </a:lnTo>
                  <a:lnTo>
                    <a:pt x="106638" y="276311"/>
                  </a:lnTo>
                  <a:lnTo>
                    <a:pt x="172664" y="280755"/>
                  </a:lnTo>
                  <a:lnTo>
                    <a:pt x="251898" y="280755"/>
                  </a:lnTo>
                  <a:lnTo>
                    <a:pt x="318128" y="276311"/>
                  </a:lnTo>
                  <a:lnTo>
                    <a:pt x="367098" y="262274"/>
                  </a:lnTo>
                  <a:lnTo>
                    <a:pt x="400270" y="237588"/>
                  </a:lnTo>
                  <a:lnTo>
                    <a:pt x="402976" y="232359"/>
                  </a:lnTo>
                  <a:lnTo>
                    <a:pt x="183973" y="232359"/>
                  </a:lnTo>
                  <a:lnTo>
                    <a:pt x="120939" y="227601"/>
                  </a:lnTo>
                  <a:lnTo>
                    <a:pt x="83325" y="212795"/>
                  </a:lnTo>
                  <a:lnTo>
                    <a:pt x="65146" y="186228"/>
                  </a:lnTo>
                  <a:lnTo>
                    <a:pt x="60417" y="146184"/>
                  </a:lnTo>
                  <a:lnTo>
                    <a:pt x="60417" y="134865"/>
                  </a:lnTo>
                  <a:lnTo>
                    <a:pt x="65146" y="94589"/>
                  </a:lnTo>
                  <a:lnTo>
                    <a:pt x="83325" y="67901"/>
                  </a:lnTo>
                  <a:lnTo>
                    <a:pt x="120939" y="53051"/>
                  </a:lnTo>
                  <a:lnTo>
                    <a:pt x="183973" y="48291"/>
                  </a:lnTo>
                  <a:lnTo>
                    <a:pt x="402959" y="48291"/>
                  </a:lnTo>
                  <a:lnTo>
                    <a:pt x="400270" y="43099"/>
                  </a:lnTo>
                  <a:lnTo>
                    <a:pt x="367098" y="18444"/>
                  </a:lnTo>
                  <a:lnTo>
                    <a:pt x="318128" y="4433"/>
                  </a:lnTo>
                  <a:lnTo>
                    <a:pt x="251898" y="0"/>
                  </a:lnTo>
                  <a:close/>
                </a:path>
                <a:path w="425450" h="281305">
                  <a:moveTo>
                    <a:pt x="402959" y="48291"/>
                  </a:moveTo>
                  <a:lnTo>
                    <a:pt x="241385" y="48291"/>
                  </a:lnTo>
                  <a:lnTo>
                    <a:pt x="304139" y="53051"/>
                  </a:lnTo>
                  <a:lnTo>
                    <a:pt x="341822" y="67901"/>
                  </a:lnTo>
                  <a:lnTo>
                    <a:pt x="360201" y="94589"/>
                  </a:lnTo>
                  <a:lnTo>
                    <a:pt x="365046" y="134865"/>
                  </a:lnTo>
                  <a:lnTo>
                    <a:pt x="365046" y="146184"/>
                  </a:lnTo>
                  <a:lnTo>
                    <a:pt x="360201" y="186228"/>
                  </a:lnTo>
                  <a:lnTo>
                    <a:pt x="341822" y="212795"/>
                  </a:lnTo>
                  <a:lnTo>
                    <a:pt x="304139" y="227601"/>
                  </a:lnTo>
                  <a:lnTo>
                    <a:pt x="241385" y="232359"/>
                  </a:lnTo>
                  <a:lnTo>
                    <a:pt x="402976" y="232359"/>
                  </a:lnTo>
                  <a:lnTo>
                    <a:pt x="419102" y="201198"/>
                  </a:lnTo>
                  <a:lnTo>
                    <a:pt x="425055" y="152047"/>
                  </a:lnTo>
                  <a:lnTo>
                    <a:pt x="425055" y="128603"/>
                  </a:lnTo>
                  <a:lnTo>
                    <a:pt x="419102" y="79463"/>
                  </a:lnTo>
                  <a:lnTo>
                    <a:pt x="402959" y="482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tx1"/>
                </a:solidFill>
                <a:latin typeface="+mn-ea"/>
                <a:ea typeface="+mn-ea"/>
              </a:endParaRPr>
            </a:p>
          </p:txBody>
        </p:sp>
        <p:sp>
          <p:nvSpPr>
            <p:cNvPr id="36" name="object 8">
              <a:extLst>
                <a:ext uri="{FF2B5EF4-FFF2-40B4-BE49-F238E27FC236}">
                  <a16:creationId xmlns:a16="http://schemas.microsoft.com/office/drawing/2014/main" id="{90304A98-654D-9133-34DD-29B62F36395C}"/>
                </a:ext>
              </a:extLst>
            </p:cNvPr>
            <p:cNvSpPr/>
            <p:nvPr/>
          </p:nvSpPr>
          <p:spPr>
            <a:xfrm>
              <a:off x="3135558" y="808568"/>
              <a:ext cx="379730" cy="275590"/>
            </a:xfrm>
            <a:custGeom>
              <a:avLst/>
              <a:gdLst/>
              <a:ahLst/>
              <a:cxnLst/>
              <a:rect l="l" t="t" r="r" b="b"/>
              <a:pathLst>
                <a:path w="379729" h="275590">
                  <a:moveTo>
                    <a:pt x="258547" y="0"/>
                  </a:moveTo>
                  <a:lnTo>
                    <a:pt x="0" y="0"/>
                  </a:lnTo>
                  <a:lnTo>
                    <a:pt x="0" y="275426"/>
                  </a:lnTo>
                  <a:lnTo>
                    <a:pt x="267143" y="275426"/>
                  </a:lnTo>
                  <a:lnTo>
                    <a:pt x="319883" y="271431"/>
                  </a:lnTo>
                  <a:lnTo>
                    <a:pt x="354553" y="258695"/>
                  </a:lnTo>
                  <a:lnTo>
                    <a:pt x="373578" y="236089"/>
                  </a:lnTo>
                  <a:lnTo>
                    <a:pt x="375140" y="227040"/>
                  </a:lnTo>
                  <a:lnTo>
                    <a:pt x="59202" y="227040"/>
                  </a:lnTo>
                  <a:lnTo>
                    <a:pt x="59202" y="159649"/>
                  </a:lnTo>
                  <a:lnTo>
                    <a:pt x="369234" y="159649"/>
                  </a:lnTo>
                  <a:lnTo>
                    <a:pt x="363591" y="150776"/>
                  </a:lnTo>
                  <a:lnTo>
                    <a:pt x="346927" y="140114"/>
                  </a:lnTo>
                  <a:lnTo>
                    <a:pt x="326440" y="135409"/>
                  </a:lnTo>
                  <a:lnTo>
                    <a:pt x="326440" y="133891"/>
                  </a:lnTo>
                  <a:lnTo>
                    <a:pt x="344893" y="128239"/>
                  </a:lnTo>
                  <a:lnTo>
                    <a:pt x="359295" y="116932"/>
                  </a:lnTo>
                  <a:lnTo>
                    <a:pt x="362451" y="110855"/>
                  </a:lnTo>
                  <a:lnTo>
                    <a:pt x="59202" y="110855"/>
                  </a:lnTo>
                  <a:lnTo>
                    <a:pt x="59202" y="50846"/>
                  </a:lnTo>
                  <a:lnTo>
                    <a:pt x="368548" y="50846"/>
                  </a:lnTo>
                  <a:lnTo>
                    <a:pt x="365894" y="37322"/>
                  </a:lnTo>
                  <a:lnTo>
                    <a:pt x="346265" y="16681"/>
                  </a:lnTo>
                  <a:lnTo>
                    <a:pt x="311140" y="4806"/>
                  </a:lnTo>
                  <a:lnTo>
                    <a:pt x="258547" y="0"/>
                  </a:lnTo>
                  <a:close/>
                </a:path>
                <a:path w="379729" h="275590">
                  <a:moveTo>
                    <a:pt x="369234" y="159649"/>
                  </a:moveTo>
                  <a:lnTo>
                    <a:pt x="255416" y="159649"/>
                  </a:lnTo>
                  <a:lnTo>
                    <a:pt x="285952" y="160866"/>
                  </a:lnTo>
                  <a:lnTo>
                    <a:pt x="305946" y="165587"/>
                  </a:lnTo>
                  <a:lnTo>
                    <a:pt x="316865" y="175424"/>
                  </a:lnTo>
                  <a:lnTo>
                    <a:pt x="320178" y="191983"/>
                  </a:lnTo>
                  <a:lnTo>
                    <a:pt x="320178" y="193899"/>
                  </a:lnTo>
                  <a:lnTo>
                    <a:pt x="317034" y="210284"/>
                  </a:lnTo>
                  <a:lnTo>
                    <a:pt x="306464" y="220431"/>
                  </a:lnTo>
                  <a:lnTo>
                    <a:pt x="286765" y="225597"/>
                  </a:lnTo>
                  <a:lnTo>
                    <a:pt x="256233" y="227040"/>
                  </a:lnTo>
                  <a:lnTo>
                    <a:pt x="375140" y="227040"/>
                  </a:lnTo>
                  <a:lnTo>
                    <a:pt x="379381" y="202485"/>
                  </a:lnTo>
                  <a:lnTo>
                    <a:pt x="379381" y="194706"/>
                  </a:lnTo>
                  <a:lnTo>
                    <a:pt x="374913" y="168579"/>
                  </a:lnTo>
                  <a:lnTo>
                    <a:pt x="369234" y="159649"/>
                  </a:lnTo>
                  <a:close/>
                </a:path>
                <a:path w="379729" h="275590">
                  <a:moveTo>
                    <a:pt x="368548" y="50846"/>
                  </a:moveTo>
                  <a:lnTo>
                    <a:pt x="255416" y="50846"/>
                  </a:lnTo>
                  <a:lnTo>
                    <a:pt x="282719" y="52247"/>
                  </a:lnTo>
                  <a:lnTo>
                    <a:pt x="300519" y="57048"/>
                  </a:lnTo>
                  <a:lnTo>
                    <a:pt x="310192" y="66148"/>
                  </a:lnTo>
                  <a:lnTo>
                    <a:pt x="313110" y="80447"/>
                  </a:lnTo>
                  <a:lnTo>
                    <a:pt x="313110" y="82468"/>
                  </a:lnTo>
                  <a:lnTo>
                    <a:pt x="310192" y="96282"/>
                  </a:lnTo>
                  <a:lnTo>
                    <a:pt x="300519" y="104998"/>
                  </a:lnTo>
                  <a:lnTo>
                    <a:pt x="282719" y="109545"/>
                  </a:lnTo>
                  <a:lnTo>
                    <a:pt x="255416" y="110855"/>
                  </a:lnTo>
                  <a:lnTo>
                    <a:pt x="362451" y="110855"/>
                  </a:lnTo>
                  <a:lnTo>
                    <a:pt x="368658" y="98900"/>
                  </a:lnTo>
                  <a:lnTo>
                    <a:pt x="371999" y="73076"/>
                  </a:lnTo>
                  <a:lnTo>
                    <a:pt x="371999" y="68427"/>
                  </a:lnTo>
                  <a:lnTo>
                    <a:pt x="368548" y="5084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tx1"/>
                </a:solidFill>
                <a:latin typeface="+mn-ea"/>
                <a:ea typeface="+mn-ea"/>
              </a:endParaRPr>
            </a:p>
          </p:txBody>
        </p:sp>
        <p:sp>
          <p:nvSpPr>
            <p:cNvPr id="37" name="object 9">
              <a:extLst>
                <a:ext uri="{FF2B5EF4-FFF2-40B4-BE49-F238E27FC236}">
                  <a16:creationId xmlns:a16="http://schemas.microsoft.com/office/drawing/2014/main" id="{68FA03D2-3C23-0601-DE0C-CC3EEF708364}"/>
                </a:ext>
              </a:extLst>
            </p:cNvPr>
            <p:cNvSpPr/>
            <p:nvPr/>
          </p:nvSpPr>
          <p:spPr>
            <a:xfrm>
              <a:off x="3657576" y="793432"/>
              <a:ext cx="377825" cy="294640"/>
            </a:xfrm>
            <a:custGeom>
              <a:avLst/>
              <a:gdLst/>
              <a:ahLst/>
              <a:cxnLst/>
              <a:rect l="l" t="t" r="r" b="b"/>
              <a:pathLst>
                <a:path w="377825" h="294640">
                  <a:moveTo>
                    <a:pt x="377559" y="0"/>
                  </a:moveTo>
                  <a:lnTo>
                    <a:pt x="317142" y="23454"/>
                  </a:lnTo>
                  <a:lnTo>
                    <a:pt x="317142" y="171659"/>
                  </a:lnTo>
                  <a:lnTo>
                    <a:pt x="312338" y="205838"/>
                  </a:lnTo>
                  <a:lnTo>
                    <a:pt x="295687" y="228924"/>
                  </a:lnTo>
                  <a:lnTo>
                    <a:pt x="263824" y="241990"/>
                  </a:lnTo>
                  <a:lnTo>
                    <a:pt x="213386" y="246107"/>
                  </a:lnTo>
                  <a:lnTo>
                    <a:pt x="164162" y="246107"/>
                  </a:lnTo>
                  <a:lnTo>
                    <a:pt x="113509" y="241990"/>
                  </a:lnTo>
                  <a:lnTo>
                    <a:pt x="81560" y="228924"/>
                  </a:lnTo>
                  <a:lnTo>
                    <a:pt x="64897" y="205838"/>
                  </a:lnTo>
                  <a:lnTo>
                    <a:pt x="60102" y="171659"/>
                  </a:lnTo>
                  <a:lnTo>
                    <a:pt x="60102" y="13748"/>
                  </a:lnTo>
                  <a:lnTo>
                    <a:pt x="0" y="13748"/>
                  </a:lnTo>
                  <a:lnTo>
                    <a:pt x="0" y="175188"/>
                  </a:lnTo>
                  <a:lnTo>
                    <a:pt x="4681" y="219912"/>
                  </a:lnTo>
                  <a:lnTo>
                    <a:pt x="20050" y="253542"/>
                  </a:lnTo>
                  <a:lnTo>
                    <a:pt x="48090" y="276741"/>
                  </a:lnTo>
                  <a:lnTo>
                    <a:pt x="90786" y="290174"/>
                  </a:lnTo>
                  <a:lnTo>
                    <a:pt x="150121" y="294504"/>
                  </a:lnTo>
                  <a:lnTo>
                    <a:pt x="227029" y="294504"/>
                  </a:lnTo>
                  <a:lnTo>
                    <a:pt x="286403" y="290174"/>
                  </a:lnTo>
                  <a:lnTo>
                    <a:pt x="329199" y="276741"/>
                  </a:lnTo>
                  <a:lnTo>
                    <a:pt x="372833" y="219912"/>
                  </a:lnTo>
                  <a:lnTo>
                    <a:pt x="377559" y="175188"/>
                  </a:lnTo>
                  <a:lnTo>
                    <a:pt x="37755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tx1"/>
                </a:solidFill>
                <a:latin typeface="+mn-ea"/>
                <a:ea typeface="+mn-ea"/>
              </a:endParaRPr>
            </a:p>
          </p:txBody>
        </p:sp>
        <p:sp>
          <p:nvSpPr>
            <p:cNvPr id="38" name="object 10">
              <a:extLst>
                <a:ext uri="{FF2B5EF4-FFF2-40B4-BE49-F238E27FC236}">
                  <a16:creationId xmlns:a16="http://schemas.microsoft.com/office/drawing/2014/main" id="{09EB94DC-08A0-863B-2F08-C8301E8A677C}"/>
                </a:ext>
              </a:extLst>
            </p:cNvPr>
            <p:cNvSpPr/>
            <p:nvPr/>
          </p:nvSpPr>
          <p:spPr>
            <a:xfrm>
              <a:off x="2029611" y="807184"/>
              <a:ext cx="404495" cy="281305"/>
            </a:xfrm>
            <a:custGeom>
              <a:avLst/>
              <a:gdLst/>
              <a:ahLst/>
              <a:cxnLst/>
              <a:rect l="l" t="t" r="r" b="b"/>
              <a:pathLst>
                <a:path w="404494" h="281305">
                  <a:moveTo>
                    <a:pt x="392490" y="0"/>
                  </a:moveTo>
                  <a:lnTo>
                    <a:pt x="169513" y="0"/>
                  </a:lnTo>
                  <a:lnTo>
                    <a:pt x="104594" y="4432"/>
                  </a:lnTo>
                  <a:lnTo>
                    <a:pt x="56644" y="18441"/>
                  </a:lnTo>
                  <a:lnTo>
                    <a:pt x="24201" y="43094"/>
                  </a:lnTo>
                  <a:lnTo>
                    <a:pt x="5807" y="79459"/>
                  </a:lnTo>
                  <a:lnTo>
                    <a:pt x="0" y="128603"/>
                  </a:lnTo>
                  <a:lnTo>
                    <a:pt x="0" y="152047"/>
                  </a:lnTo>
                  <a:lnTo>
                    <a:pt x="5807" y="201198"/>
                  </a:lnTo>
                  <a:lnTo>
                    <a:pt x="24201" y="237588"/>
                  </a:lnTo>
                  <a:lnTo>
                    <a:pt x="56644" y="262274"/>
                  </a:lnTo>
                  <a:lnTo>
                    <a:pt x="104594" y="276311"/>
                  </a:lnTo>
                  <a:lnTo>
                    <a:pt x="169513" y="280755"/>
                  </a:lnTo>
                  <a:lnTo>
                    <a:pt x="404218" y="280651"/>
                  </a:lnTo>
                  <a:lnTo>
                    <a:pt x="383726" y="232359"/>
                  </a:lnTo>
                  <a:lnTo>
                    <a:pt x="189470" y="232359"/>
                  </a:lnTo>
                  <a:lnTo>
                    <a:pt x="181240" y="232359"/>
                  </a:lnTo>
                  <a:lnTo>
                    <a:pt x="119908" y="227830"/>
                  </a:lnTo>
                  <a:lnTo>
                    <a:pt x="83089" y="213102"/>
                  </a:lnTo>
                  <a:lnTo>
                    <a:pt x="65136" y="186458"/>
                  </a:lnTo>
                  <a:lnTo>
                    <a:pt x="60406" y="146184"/>
                  </a:lnTo>
                  <a:lnTo>
                    <a:pt x="60406" y="134865"/>
                  </a:lnTo>
                  <a:lnTo>
                    <a:pt x="65136" y="94360"/>
                  </a:lnTo>
                  <a:lnTo>
                    <a:pt x="83089" y="67598"/>
                  </a:lnTo>
                  <a:lnTo>
                    <a:pt x="119908" y="52826"/>
                  </a:lnTo>
                  <a:lnTo>
                    <a:pt x="181240" y="48291"/>
                  </a:lnTo>
                  <a:lnTo>
                    <a:pt x="392490" y="48291"/>
                  </a:lnTo>
                  <a:lnTo>
                    <a:pt x="39249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tx1"/>
                </a:solidFill>
                <a:latin typeface="+mn-ea"/>
                <a:ea typeface="+mn-ea"/>
              </a:endParaRPr>
            </a:p>
          </p:txBody>
        </p:sp>
        <p:sp>
          <p:nvSpPr>
            <p:cNvPr id="39" name="object 11">
              <a:extLst>
                <a:ext uri="{FF2B5EF4-FFF2-40B4-BE49-F238E27FC236}">
                  <a16:creationId xmlns:a16="http://schemas.microsoft.com/office/drawing/2014/main" id="{DE962504-D963-7505-2546-1FEE32A89F91}"/>
                </a:ext>
              </a:extLst>
            </p:cNvPr>
            <p:cNvSpPr/>
            <p:nvPr/>
          </p:nvSpPr>
          <p:spPr>
            <a:xfrm>
              <a:off x="1408453" y="865862"/>
              <a:ext cx="163830" cy="220979"/>
            </a:xfrm>
            <a:custGeom>
              <a:avLst/>
              <a:gdLst/>
              <a:ahLst/>
              <a:cxnLst/>
              <a:rect l="l" t="t" r="r" b="b"/>
              <a:pathLst>
                <a:path w="163830" h="220980">
                  <a:moveTo>
                    <a:pt x="163398" y="0"/>
                  </a:moveTo>
                  <a:lnTo>
                    <a:pt x="0" y="220768"/>
                  </a:lnTo>
                  <a:lnTo>
                    <a:pt x="68751" y="220768"/>
                  </a:lnTo>
                  <a:lnTo>
                    <a:pt x="163398" y="90279"/>
                  </a:lnTo>
                  <a:lnTo>
                    <a:pt x="1633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tx1"/>
                </a:solidFill>
                <a:latin typeface="+mn-ea"/>
                <a:ea typeface="+mn-ea"/>
              </a:endParaRPr>
            </a:p>
          </p:txBody>
        </p:sp>
        <p:sp>
          <p:nvSpPr>
            <p:cNvPr id="40" name="object 12">
              <a:extLst>
                <a:ext uri="{FF2B5EF4-FFF2-40B4-BE49-F238E27FC236}">
                  <a16:creationId xmlns:a16="http://schemas.microsoft.com/office/drawing/2014/main" id="{5C05BE2F-F288-B13D-1E6F-B3F37D306C7A}"/>
                </a:ext>
              </a:extLst>
            </p:cNvPr>
            <p:cNvSpPr/>
            <p:nvPr/>
          </p:nvSpPr>
          <p:spPr>
            <a:xfrm>
              <a:off x="1634223" y="802982"/>
              <a:ext cx="281940" cy="284480"/>
            </a:xfrm>
            <a:custGeom>
              <a:avLst/>
              <a:gdLst/>
              <a:ahLst/>
              <a:cxnLst/>
              <a:rect l="l" t="t" r="r" b="b"/>
              <a:pathLst>
                <a:path w="281939" h="284480">
                  <a:moveTo>
                    <a:pt x="71840" y="0"/>
                  </a:moveTo>
                  <a:lnTo>
                    <a:pt x="0" y="0"/>
                  </a:lnTo>
                  <a:lnTo>
                    <a:pt x="0" y="284117"/>
                  </a:lnTo>
                  <a:lnTo>
                    <a:pt x="58898" y="284117"/>
                  </a:lnTo>
                  <a:lnTo>
                    <a:pt x="58898" y="71149"/>
                  </a:lnTo>
                  <a:lnTo>
                    <a:pt x="213019" y="283645"/>
                  </a:lnTo>
                  <a:lnTo>
                    <a:pt x="281771" y="283645"/>
                  </a:lnTo>
                  <a:lnTo>
                    <a:pt x="718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tx1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41" name="object 3">
            <a:extLst>
              <a:ext uri="{FF2B5EF4-FFF2-40B4-BE49-F238E27FC236}">
                <a16:creationId xmlns:a16="http://schemas.microsoft.com/office/drawing/2014/main" id="{7E389FF8-FE7E-56D7-3A46-DF33DA090C27}"/>
              </a:ext>
            </a:extLst>
          </p:cNvPr>
          <p:cNvSpPr txBox="1"/>
          <p:nvPr userDrawn="1"/>
        </p:nvSpPr>
        <p:spPr>
          <a:xfrm>
            <a:off x="4997371" y="6195046"/>
            <a:ext cx="757364" cy="159770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2" algn="ctr">
              <a:spcBef>
                <a:spcPts val="82"/>
              </a:spcBef>
            </a:pPr>
            <a:r>
              <a:rPr sz="970" spc="-6" dirty="0">
                <a:solidFill>
                  <a:srgbClr val="F40419"/>
                </a:solidFill>
                <a:latin typeface="+mn-ea"/>
                <a:ea typeface="+mn-ea"/>
                <a:cs typeface="Arial"/>
              </a:rPr>
              <a:t>Confidential</a:t>
            </a:r>
            <a:endParaRPr sz="970" dirty="0">
              <a:latin typeface="+mn-ea"/>
              <a:ea typeface="+mn-ea"/>
              <a:cs typeface="Arial"/>
            </a:endParaRPr>
          </a:p>
        </p:txBody>
      </p:sp>
      <p:sp>
        <p:nvSpPr>
          <p:cNvPr id="42" name="object 5">
            <a:extLst>
              <a:ext uri="{FF2B5EF4-FFF2-40B4-BE49-F238E27FC236}">
                <a16:creationId xmlns:a16="http://schemas.microsoft.com/office/drawing/2014/main" id="{879CAD43-ADD9-14CD-EFAF-34FC824491C5}"/>
              </a:ext>
            </a:extLst>
          </p:cNvPr>
          <p:cNvSpPr/>
          <p:nvPr userDrawn="1"/>
        </p:nvSpPr>
        <p:spPr>
          <a:xfrm>
            <a:off x="4870675" y="6158825"/>
            <a:ext cx="1009325" cy="232212"/>
          </a:xfrm>
          <a:custGeom>
            <a:avLst/>
            <a:gdLst/>
            <a:ahLst/>
            <a:cxnLst/>
            <a:rect l="l" t="t" r="r" b="b"/>
            <a:pathLst>
              <a:path w="1664334" h="382904">
                <a:moveTo>
                  <a:pt x="1472792" y="382585"/>
                </a:moveTo>
                <a:lnTo>
                  <a:pt x="191292" y="382585"/>
                </a:lnTo>
                <a:lnTo>
                  <a:pt x="147429" y="377533"/>
                </a:lnTo>
                <a:lnTo>
                  <a:pt x="107165" y="363142"/>
                </a:lnTo>
                <a:lnTo>
                  <a:pt x="71647" y="340561"/>
                </a:lnTo>
                <a:lnTo>
                  <a:pt x="42023" y="310937"/>
                </a:lnTo>
                <a:lnTo>
                  <a:pt x="19442" y="275419"/>
                </a:lnTo>
                <a:lnTo>
                  <a:pt x="5052" y="235155"/>
                </a:lnTo>
                <a:lnTo>
                  <a:pt x="0" y="191292"/>
                </a:lnTo>
                <a:lnTo>
                  <a:pt x="5052" y="147429"/>
                </a:lnTo>
                <a:lnTo>
                  <a:pt x="19442" y="107165"/>
                </a:lnTo>
                <a:lnTo>
                  <a:pt x="42023" y="71647"/>
                </a:lnTo>
                <a:lnTo>
                  <a:pt x="71647" y="42023"/>
                </a:lnTo>
                <a:lnTo>
                  <a:pt x="107165" y="19442"/>
                </a:lnTo>
                <a:lnTo>
                  <a:pt x="147429" y="5052"/>
                </a:lnTo>
                <a:lnTo>
                  <a:pt x="191292" y="0"/>
                </a:lnTo>
                <a:lnTo>
                  <a:pt x="1472792" y="0"/>
                </a:lnTo>
                <a:lnTo>
                  <a:pt x="1516655" y="5052"/>
                </a:lnTo>
                <a:lnTo>
                  <a:pt x="1556919" y="19442"/>
                </a:lnTo>
                <a:lnTo>
                  <a:pt x="1592437" y="42023"/>
                </a:lnTo>
                <a:lnTo>
                  <a:pt x="1622061" y="71647"/>
                </a:lnTo>
                <a:lnTo>
                  <a:pt x="1644642" y="107165"/>
                </a:lnTo>
                <a:lnTo>
                  <a:pt x="1659033" y="147429"/>
                </a:lnTo>
                <a:lnTo>
                  <a:pt x="1664085" y="191292"/>
                </a:lnTo>
                <a:lnTo>
                  <a:pt x="1659033" y="235155"/>
                </a:lnTo>
                <a:lnTo>
                  <a:pt x="1644642" y="275419"/>
                </a:lnTo>
                <a:lnTo>
                  <a:pt x="1622061" y="310937"/>
                </a:lnTo>
                <a:lnTo>
                  <a:pt x="1592437" y="340561"/>
                </a:lnTo>
                <a:lnTo>
                  <a:pt x="1556919" y="363142"/>
                </a:lnTo>
                <a:lnTo>
                  <a:pt x="1516655" y="377533"/>
                </a:lnTo>
                <a:lnTo>
                  <a:pt x="1472792" y="382585"/>
                </a:lnTo>
                <a:close/>
              </a:path>
            </a:pathLst>
          </a:custGeom>
          <a:ln w="13580">
            <a:solidFill>
              <a:srgbClr val="F40419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45" name="タイトル 44">
            <a:extLst>
              <a:ext uri="{FF2B5EF4-FFF2-40B4-BE49-F238E27FC236}">
                <a16:creationId xmlns:a16="http://schemas.microsoft.com/office/drawing/2014/main" id="{D7E41FA6-83F2-45CF-24E9-47E0325652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698" y="2800263"/>
            <a:ext cx="5499303" cy="1222958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>
              <a:defRPr sz="2400" b="1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r>
              <a:rPr kumimoji="1" lang="ja-JP" altLang="en-US" dirty="0"/>
              <a:t>タイトル</a:t>
            </a:r>
          </a:p>
        </p:txBody>
      </p:sp>
      <p:sp>
        <p:nvSpPr>
          <p:cNvPr id="59" name="テキスト プレースホルダー 58">
            <a:extLst>
              <a:ext uri="{FF2B5EF4-FFF2-40B4-BE49-F238E27FC236}">
                <a16:creationId xmlns:a16="http://schemas.microsoft.com/office/drawing/2014/main" id="{5961A57A-130F-70FF-53B7-AF91DFC270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0698" y="1441489"/>
            <a:ext cx="5499303" cy="369332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宛名</a:t>
            </a:r>
          </a:p>
        </p:txBody>
      </p:sp>
      <p:sp>
        <p:nvSpPr>
          <p:cNvPr id="62" name="テキスト プレースホルダー 61">
            <a:extLst>
              <a:ext uri="{FF2B5EF4-FFF2-40B4-BE49-F238E27FC236}">
                <a16:creationId xmlns:a16="http://schemas.microsoft.com/office/drawing/2014/main" id="{DD5E7C84-376C-7B63-BCF7-D8FE06E5A11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36000" y="5184895"/>
            <a:ext cx="1939668" cy="27724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r">
              <a:buNone/>
              <a:defRPr sz="1200" b="1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en-US" altLang="ja-JP" dirty="0"/>
              <a:t>XXXX</a:t>
            </a:r>
            <a:r>
              <a:rPr kumimoji="1" lang="ja-JP" altLang="en-US" dirty="0"/>
              <a:t>年</a:t>
            </a:r>
            <a:r>
              <a:rPr kumimoji="1" lang="en-US" altLang="ja-JP" dirty="0"/>
              <a:t>X</a:t>
            </a:r>
            <a:r>
              <a:rPr kumimoji="1" lang="ja-JP" altLang="en-US" dirty="0"/>
              <a:t>月</a:t>
            </a:r>
            <a:r>
              <a:rPr kumimoji="1" lang="en-US" altLang="ja-JP" dirty="0"/>
              <a:t>X</a:t>
            </a:r>
            <a:r>
              <a:rPr kumimoji="1" lang="ja-JP" altLang="en-US" dirty="0"/>
              <a:t>日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F965C2D-2189-CC19-B2BD-5E7D6B6535B8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420127" y="6139414"/>
            <a:ext cx="1263179" cy="21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1876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（MOVO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夕日が見える道路&#10;&#10;自動的に生成された説明">
            <a:extLst>
              <a:ext uri="{FF2B5EF4-FFF2-40B4-BE49-F238E27FC236}">
                <a16:creationId xmlns:a16="http://schemas.microsoft.com/office/drawing/2014/main" id="{A43E7535-7AE3-0E04-EC7C-355AE92F98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99" t="16666" r="26146"/>
          <a:stretch/>
        </p:blipFill>
        <p:spPr>
          <a:xfrm>
            <a:off x="6312000" y="461860"/>
            <a:ext cx="5381432" cy="5991140"/>
          </a:xfrm>
          <a:prstGeom prst="roundRect">
            <a:avLst>
              <a:gd name="adj" fmla="val 2597"/>
            </a:avLst>
          </a:prstGeom>
        </p:spPr>
      </p:pic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43758B82-699A-55C8-1985-B28A725D21BB}"/>
              </a:ext>
            </a:extLst>
          </p:cNvPr>
          <p:cNvGrpSpPr/>
          <p:nvPr userDrawn="1"/>
        </p:nvGrpSpPr>
        <p:grpSpPr>
          <a:xfrm>
            <a:off x="444940" y="480907"/>
            <a:ext cx="1907969" cy="178937"/>
            <a:chOff x="889239" y="793432"/>
            <a:chExt cx="3146162" cy="295057"/>
          </a:xfrm>
        </p:grpSpPr>
        <p:sp>
          <p:nvSpPr>
            <p:cNvPr id="34" name="object 6">
              <a:extLst>
                <a:ext uri="{FF2B5EF4-FFF2-40B4-BE49-F238E27FC236}">
                  <a16:creationId xmlns:a16="http://schemas.microsoft.com/office/drawing/2014/main" id="{155D7204-62F9-07B5-50FE-4AF56108FA86}"/>
                </a:ext>
              </a:extLst>
            </p:cNvPr>
            <p:cNvSpPr/>
            <p:nvPr/>
          </p:nvSpPr>
          <p:spPr>
            <a:xfrm>
              <a:off x="889239" y="799298"/>
              <a:ext cx="386715" cy="288290"/>
            </a:xfrm>
            <a:custGeom>
              <a:avLst/>
              <a:gdLst/>
              <a:ahLst/>
              <a:cxnLst/>
              <a:rect l="l" t="t" r="r" b="b"/>
              <a:pathLst>
                <a:path w="386715" h="288290">
                  <a:moveTo>
                    <a:pt x="386448" y="0"/>
                  </a:moveTo>
                  <a:lnTo>
                    <a:pt x="327550" y="23454"/>
                  </a:lnTo>
                  <a:lnTo>
                    <a:pt x="327550" y="123661"/>
                  </a:lnTo>
                  <a:lnTo>
                    <a:pt x="59202" y="123661"/>
                  </a:lnTo>
                  <a:lnTo>
                    <a:pt x="59202" y="0"/>
                  </a:lnTo>
                  <a:lnTo>
                    <a:pt x="0" y="23454"/>
                  </a:lnTo>
                  <a:lnTo>
                    <a:pt x="0" y="287802"/>
                  </a:lnTo>
                  <a:lnTo>
                    <a:pt x="59202" y="287802"/>
                  </a:lnTo>
                  <a:lnTo>
                    <a:pt x="59202" y="172361"/>
                  </a:lnTo>
                  <a:lnTo>
                    <a:pt x="327550" y="172361"/>
                  </a:lnTo>
                  <a:lnTo>
                    <a:pt x="327550" y="287802"/>
                  </a:lnTo>
                  <a:lnTo>
                    <a:pt x="386448" y="287802"/>
                  </a:lnTo>
                  <a:lnTo>
                    <a:pt x="3864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tx1"/>
                </a:solidFill>
                <a:latin typeface="+mn-ea"/>
                <a:ea typeface="+mn-ea"/>
              </a:endParaRPr>
            </a:p>
          </p:txBody>
        </p:sp>
        <p:sp>
          <p:nvSpPr>
            <p:cNvPr id="35" name="object 7">
              <a:extLst>
                <a:ext uri="{FF2B5EF4-FFF2-40B4-BE49-F238E27FC236}">
                  <a16:creationId xmlns:a16="http://schemas.microsoft.com/office/drawing/2014/main" id="{8D3C0771-42BE-CA65-47BD-2D5E4EA58AAA}"/>
                </a:ext>
              </a:extLst>
            </p:cNvPr>
            <p:cNvSpPr/>
            <p:nvPr/>
          </p:nvSpPr>
          <p:spPr>
            <a:xfrm>
              <a:off x="2568177" y="807183"/>
              <a:ext cx="425450" cy="281305"/>
            </a:xfrm>
            <a:custGeom>
              <a:avLst/>
              <a:gdLst/>
              <a:ahLst/>
              <a:cxnLst/>
              <a:rect l="l" t="t" r="r" b="b"/>
              <a:pathLst>
                <a:path w="425450" h="281305">
                  <a:moveTo>
                    <a:pt x="251898" y="0"/>
                  </a:moveTo>
                  <a:lnTo>
                    <a:pt x="172664" y="0"/>
                  </a:lnTo>
                  <a:lnTo>
                    <a:pt x="106638" y="4433"/>
                  </a:lnTo>
                  <a:lnTo>
                    <a:pt x="57809" y="18444"/>
                  </a:lnTo>
                  <a:lnTo>
                    <a:pt x="24726" y="43099"/>
                  </a:lnTo>
                  <a:lnTo>
                    <a:pt x="5939" y="79463"/>
                  </a:lnTo>
                  <a:lnTo>
                    <a:pt x="0" y="128603"/>
                  </a:lnTo>
                  <a:lnTo>
                    <a:pt x="0" y="152047"/>
                  </a:lnTo>
                  <a:lnTo>
                    <a:pt x="5939" y="201198"/>
                  </a:lnTo>
                  <a:lnTo>
                    <a:pt x="24726" y="237588"/>
                  </a:lnTo>
                  <a:lnTo>
                    <a:pt x="57809" y="262274"/>
                  </a:lnTo>
                  <a:lnTo>
                    <a:pt x="106638" y="276311"/>
                  </a:lnTo>
                  <a:lnTo>
                    <a:pt x="172664" y="280755"/>
                  </a:lnTo>
                  <a:lnTo>
                    <a:pt x="251898" y="280755"/>
                  </a:lnTo>
                  <a:lnTo>
                    <a:pt x="318128" y="276311"/>
                  </a:lnTo>
                  <a:lnTo>
                    <a:pt x="367098" y="262274"/>
                  </a:lnTo>
                  <a:lnTo>
                    <a:pt x="400270" y="237588"/>
                  </a:lnTo>
                  <a:lnTo>
                    <a:pt x="402976" y="232359"/>
                  </a:lnTo>
                  <a:lnTo>
                    <a:pt x="183973" y="232359"/>
                  </a:lnTo>
                  <a:lnTo>
                    <a:pt x="120939" y="227601"/>
                  </a:lnTo>
                  <a:lnTo>
                    <a:pt x="83325" y="212795"/>
                  </a:lnTo>
                  <a:lnTo>
                    <a:pt x="65146" y="186228"/>
                  </a:lnTo>
                  <a:lnTo>
                    <a:pt x="60417" y="146184"/>
                  </a:lnTo>
                  <a:lnTo>
                    <a:pt x="60417" y="134865"/>
                  </a:lnTo>
                  <a:lnTo>
                    <a:pt x="65146" y="94589"/>
                  </a:lnTo>
                  <a:lnTo>
                    <a:pt x="83325" y="67901"/>
                  </a:lnTo>
                  <a:lnTo>
                    <a:pt x="120939" y="53051"/>
                  </a:lnTo>
                  <a:lnTo>
                    <a:pt x="183973" y="48291"/>
                  </a:lnTo>
                  <a:lnTo>
                    <a:pt x="402959" y="48291"/>
                  </a:lnTo>
                  <a:lnTo>
                    <a:pt x="400270" y="43099"/>
                  </a:lnTo>
                  <a:lnTo>
                    <a:pt x="367098" y="18444"/>
                  </a:lnTo>
                  <a:lnTo>
                    <a:pt x="318128" y="4433"/>
                  </a:lnTo>
                  <a:lnTo>
                    <a:pt x="251898" y="0"/>
                  </a:lnTo>
                  <a:close/>
                </a:path>
                <a:path w="425450" h="281305">
                  <a:moveTo>
                    <a:pt x="402959" y="48291"/>
                  </a:moveTo>
                  <a:lnTo>
                    <a:pt x="241385" y="48291"/>
                  </a:lnTo>
                  <a:lnTo>
                    <a:pt x="304139" y="53051"/>
                  </a:lnTo>
                  <a:lnTo>
                    <a:pt x="341822" y="67901"/>
                  </a:lnTo>
                  <a:lnTo>
                    <a:pt x="360201" y="94589"/>
                  </a:lnTo>
                  <a:lnTo>
                    <a:pt x="365046" y="134865"/>
                  </a:lnTo>
                  <a:lnTo>
                    <a:pt x="365046" y="146184"/>
                  </a:lnTo>
                  <a:lnTo>
                    <a:pt x="360201" y="186228"/>
                  </a:lnTo>
                  <a:lnTo>
                    <a:pt x="341822" y="212795"/>
                  </a:lnTo>
                  <a:lnTo>
                    <a:pt x="304139" y="227601"/>
                  </a:lnTo>
                  <a:lnTo>
                    <a:pt x="241385" y="232359"/>
                  </a:lnTo>
                  <a:lnTo>
                    <a:pt x="402976" y="232359"/>
                  </a:lnTo>
                  <a:lnTo>
                    <a:pt x="419102" y="201198"/>
                  </a:lnTo>
                  <a:lnTo>
                    <a:pt x="425055" y="152047"/>
                  </a:lnTo>
                  <a:lnTo>
                    <a:pt x="425055" y="128603"/>
                  </a:lnTo>
                  <a:lnTo>
                    <a:pt x="419102" y="79463"/>
                  </a:lnTo>
                  <a:lnTo>
                    <a:pt x="402959" y="482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tx1"/>
                </a:solidFill>
                <a:latin typeface="+mn-ea"/>
                <a:ea typeface="+mn-ea"/>
              </a:endParaRPr>
            </a:p>
          </p:txBody>
        </p:sp>
        <p:sp>
          <p:nvSpPr>
            <p:cNvPr id="36" name="object 8">
              <a:extLst>
                <a:ext uri="{FF2B5EF4-FFF2-40B4-BE49-F238E27FC236}">
                  <a16:creationId xmlns:a16="http://schemas.microsoft.com/office/drawing/2014/main" id="{90304A98-654D-9133-34DD-29B62F36395C}"/>
                </a:ext>
              </a:extLst>
            </p:cNvPr>
            <p:cNvSpPr/>
            <p:nvPr/>
          </p:nvSpPr>
          <p:spPr>
            <a:xfrm>
              <a:off x="3135558" y="808568"/>
              <a:ext cx="379730" cy="275590"/>
            </a:xfrm>
            <a:custGeom>
              <a:avLst/>
              <a:gdLst/>
              <a:ahLst/>
              <a:cxnLst/>
              <a:rect l="l" t="t" r="r" b="b"/>
              <a:pathLst>
                <a:path w="379729" h="275590">
                  <a:moveTo>
                    <a:pt x="258547" y="0"/>
                  </a:moveTo>
                  <a:lnTo>
                    <a:pt x="0" y="0"/>
                  </a:lnTo>
                  <a:lnTo>
                    <a:pt x="0" y="275426"/>
                  </a:lnTo>
                  <a:lnTo>
                    <a:pt x="267143" y="275426"/>
                  </a:lnTo>
                  <a:lnTo>
                    <a:pt x="319883" y="271431"/>
                  </a:lnTo>
                  <a:lnTo>
                    <a:pt x="354553" y="258695"/>
                  </a:lnTo>
                  <a:lnTo>
                    <a:pt x="373578" y="236089"/>
                  </a:lnTo>
                  <a:lnTo>
                    <a:pt x="375140" y="227040"/>
                  </a:lnTo>
                  <a:lnTo>
                    <a:pt x="59202" y="227040"/>
                  </a:lnTo>
                  <a:lnTo>
                    <a:pt x="59202" y="159649"/>
                  </a:lnTo>
                  <a:lnTo>
                    <a:pt x="369234" y="159649"/>
                  </a:lnTo>
                  <a:lnTo>
                    <a:pt x="363591" y="150776"/>
                  </a:lnTo>
                  <a:lnTo>
                    <a:pt x="346927" y="140114"/>
                  </a:lnTo>
                  <a:lnTo>
                    <a:pt x="326440" y="135409"/>
                  </a:lnTo>
                  <a:lnTo>
                    <a:pt x="326440" y="133891"/>
                  </a:lnTo>
                  <a:lnTo>
                    <a:pt x="344893" y="128239"/>
                  </a:lnTo>
                  <a:lnTo>
                    <a:pt x="359295" y="116932"/>
                  </a:lnTo>
                  <a:lnTo>
                    <a:pt x="362451" y="110855"/>
                  </a:lnTo>
                  <a:lnTo>
                    <a:pt x="59202" y="110855"/>
                  </a:lnTo>
                  <a:lnTo>
                    <a:pt x="59202" y="50846"/>
                  </a:lnTo>
                  <a:lnTo>
                    <a:pt x="368548" y="50846"/>
                  </a:lnTo>
                  <a:lnTo>
                    <a:pt x="365894" y="37322"/>
                  </a:lnTo>
                  <a:lnTo>
                    <a:pt x="346265" y="16681"/>
                  </a:lnTo>
                  <a:lnTo>
                    <a:pt x="311140" y="4806"/>
                  </a:lnTo>
                  <a:lnTo>
                    <a:pt x="258547" y="0"/>
                  </a:lnTo>
                  <a:close/>
                </a:path>
                <a:path w="379729" h="275590">
                  <a:moveTo>
                    <a:pt x="369234" y="159649"/>
                  </a:moveTo>
                  <a:lnTo>
                    <a:pt x="255416" y="159649"/>
                  </a:lnTo>
                  <a:lnTo>
                    <a:pt x="285952" y="160866"/>
                  </a:lnTo>
                  <a:lnTo>
                    <a:pt x="305946" y="165587"/>
                  </a:lnTo>
                  <a:lnTo>
                    <a:pt x="316865" y="175424"/>
                  </a:lnTo>
                  <a:lnTo>
                    <a:pt x="320178" y="191983"/>
                  </a:lnTo>
                  <a:lnTo>
                    <a:pt x="320178" y="193899"/>
                  </a:lnTo>
                  <a:lnTo>
                    <a:pt x="317034" y="210284"/>
                  </a:lnTo>
                  <a:lnTo>
                    <a:pt x="306464" y="220431"/>
                  </a:lnTo>
                  <a:lnTo>
                    <a:pt x="286765" y="225597"/>
                  </a:lnTo>
                  <a:lnTo>
                    <a:pt x="256233" y="227040"/>
                  </a:lnTo>
                  <a:lnTo>
                    <a:pt x="375140" y="227040"/>
                  </a:lnTo>
                  <a:lnTo>
                    <a:pt x="379381" y="202485"/>
                  </a:lnTo>
                  <a:lnTo>
                    <a:pt x="379381" y="194706"/>
                  </a:lnTo>
                  <a:lnTo>
                    <a:pt x="374913" y="168579"/>
                  </a:lnTo>
                  <a:lnTo>
                    <a:pt x="369234" y="159649"/>
                  </a:lnTo>
                  <a:close/>
                </a:path>
                <a:path w="379729" h="275590">
                  <a:moveTo>
                    <a:pt x="368548" y="50846"/>
                  </a:moveTo>
                  <a:lnTo>
                    <a:pt x="255416" y="50846"/>
                  </a:lnTo>
                  <a:lnTo>
                    <a:pt x="282719" y="52247"/>
                  </a:lnTo>
                  <a:lnTo>
                    <a:pt x="300519" y="57048"/>
                  </a:lnTo>
                  <a:lnTo>
                    <a:pt x="310192" y="66148"/>
                  </a:lnTo>
                  <a:lnTo>
                    <a:pt x="313110" y="80447"/>
                  </a:lnTo>
                  <a:lnTo>
                    <a:pt x="313110" y="82468"/>
                  </a:lnTo>
                  <a:lnTo>
                    <a:pt x="310192" y="96282"/>
                  </a:lnTo>
                  <a:lnTo>
                    <a:pt x="300519" y="104998"/>
                  </a:lnTo>
                  <a:lnTo>
                    <a:pt x="282719" y="109545"/>
                  </a:lnTo>
                  <a:lnTo>
                    <a:pt x="255416" y="110855"/>
                  </a:lnTo>
                  <a:lnTo>
                    <a:pt x="362451" y="110855"/>
                  </a:lnTo>
                  <a:lnTo>
                    <a:pt x="368658" y="98900"/>
                  </a:lnTo>
                  <a:lnTo>
                    <a:pt x="371999" y="73076"/>
                  </a:lnTo>
                  <a:lnTo>
                    <a:pt x="371999" y="68427"/>
                  </a:lnTo>
                  <a:lnTo>
                    <a:pt x="368548" y="5084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tx1"/>
                </a:solidFill>
                <a:latin typeface="+mn-ea"/>
                <a:ea typeface="+mn-ea"/>
              </a:endParaRPr>
            </a:p>
          </p:txBody>
        </p:sp>
        <p:sp>
          <p:nvSpPr>
            <p:cNvPr id="37" name="object 9">
              <a:extLst>
                <a:ext uri="{FF2B5EF4-FFF2-40B4-BE49-F238E27FC236}">
                  <a16:creationId xmlns:a16="http://schemas.microsoft.com/office/drawing/2014/main" id="{68FA03D2-3C23-0601-DE0C-CC3EEF708364}"/>
                </a:ext>
              </a:extLst>
            </p:cNvPr>
            <p:cNvSpPr/>
            <p:nvPr/>
          </p:nvSpPr>
          <p:spPr>
            <a:xfrm>
              <a:off x="3657576" y="793432"/>
              <a:ext cx="377825" cy="294640"/>
            </a:xfrm>
            <a:custGeom>
              <a:avLst/>
              <a:gdLst/>
              <a:ahLst/>
              <a:cxnLst/>
              <a:rect l="l" t="t" r="r" b="b"/>
              <a:pathLst>
                <a:path w="377825" h="294640">
                  <a:moveTo>
                    <a:pt x="377559" y="0"/>
                  </a:moveTo>
                  <a:lnTo>
                    <a:pt x="317142" y="23454"/>
                  </a:lnTo>
                  <a:lnTo>
                    <a:pt x="317142" y="171659"/>
                  </a:lnTo>
                  <a:lnTo>
                    <a:pt x="312338" y="205838"/>
                  </a:lnTo>
                  <a:lnTo>
                    <a:pt x="295687" y="228924"/>
                  </a:lnTo>
                  <a:lnTo>
                    <a:pt x="263824" y="241990"/>
                  </a:lnTo>
                  <a:lnTo>
                    <a:pt x="213386" y="246107"/>
                  </a:lnTo>
                  <a:lnTo>
                    <a:pt x="164162" y="246107"/>
                  </a:lnTo>
                  <a:lnTo>
                    <a:pt x="113509" y="241990"/>
                  </a:lnTo>
                  <a:lnTo>
                    <a:pt x="81560" y="228924"/>
                  </a:lnTo>
                  <a:lnTo>
                    <a:pt x="64897" y="205838"/>
                  </a:lnTo>
                  <a:lnTo>
                    <a:pt x="60102" y="171659"/>
                  </a:lnTo>
                  <a:lnTo>
                    <a:pt x="60102" y="13748"/>
                  </a:lnTo>
                  <a:lnTo>
                    <a:pt x="0" y="13748"/>
                  </a:lnTo>
                  <a:lnTo>
                    <a:pt x="0" y="175188"/>
                  </a:lnTo>
                  <a:lnTo>
                    <a:pt x="4681" y="219912"/>
                  </a:lnTo>
                  <a:lnTo>
                    <a:pt x="20050" y="253542"/>
                  </a:lnTo>
                  <a:lnTo>
                    <a:pt x="48090" y="276741"/>
                  </a:lnTo>
                  <a:lnTo>
                    <a:pt x="90786" y="290174"/>
                  </a:lnTo>
                  <a:lnTo>
                    <a:pt x="150121" y="294504"/>
                  </a:lnTo>
                  <a:lnTo>
                    <a:pt x="227029" y="294504"/>
                  </a:lnTo>
                  <a:lnTo>
                    <a:pt x="286403" y="290174"/>
                  </a:lnTo>
                  <a:lnTo>
                    <a:pt x="329199" y="276741"/>
                  </a:lnTo>
                  <a:lnTo>
                    <a:pt x="372833" y="219912"/>
                  </a:lnTo>
                  <a:lnTo>
                    <a:pt x="377559" y="175188"/>
                  </a:lnTo>
                  <a:lnTo>
                    <a:pt x="37755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tx1"/>
                </a:solidFill>
                <a:latin typeface="+mn-ea"/>
                <a:ea typeface="+mn-ea"/>
              </a:endParaRPr>
            </a:p>
          </p:txBody>
        </p:sp>
        <p:sp>
          <p:nvSpPr>
            <p:cNvPr id="38" name="object 10">
              <a:extLst>
                <a:ext uri="{FF2B5EF4-FFF2-40B4-BE49-F238E27FC236}">
                  <a16:creationId xmlns:a16="http://schemas.microsoft.com/office/drawing/2014/main" id="{09EB94DC-08A0-863B-2F08-C8301E8A677C}"/>
                </a:ext>
              </a:extLst>
            </p:cNvPr>
            <p:cNvSpPr/>
            <p:nvPr/>
          </p:nvSpPr>
          <p:spPr>
            <a:xfrm>
              <a:off x="2029611" y="807184"/>
              <a:ext cx="404495" cy="281305"/>
            </a:xfrm>
            <a:custGeom>
              <a:avLst/>
              <a:gdLst/>
              <a:ahLst/>
              <a:cxnLst/>
              <a:rect l="l" t="t" r="r" b="b"/>
              <a:pathLst>
                <a:path w="404494" h="281305">
                  <a:moveTo>
                    <a:pt x="392490" y="0"/>
                  </a:moveTo>
                  <a:lnTo>
                    <a:pt x="169513" y="0"/>
                  </a:lnTo>
                  <a:lnTo>
                    <a:pt x="104594" y="4432"/>
                  </a:lnTo>
                  <a:lnTo>
                    <a:pt x="56644" y="18441"/>
                  </a:lnTo>
                  <a:lnTo>
                    <a:pt x="24201" y="43094"/>
                  </a:lnTo>
                  <a:lnTo>
                    <a:pt x="5807" y="79459"/>
                  </a:lnTo>
                  <a:lnTo>
                    <a:pt x="0" y="128603"/>
                  </a:lnTo>
                  <a:lnTo>
                    <a:pt x="0" y="152047"/>
                  </a:lnTo>
                  <a:lnTo>
                    <a:pt x="5807" y="201198"/>
                  </a:lnTo>
                  <a:lnTo>
                    <a:pt x="24201" y="237588"/>
                  </a:lnTo>
                  <a:lnTo>
                    <a:pt x="56644" y="262274"/>
                  </a:lnTo>
                  <a:lnTo>
                    <a:pt x="104594" y="276311"/>
                  </a:lnTo>
                  <a:lnTo>
                    <a:pt x="169513" y="280755"/>
                  </a:lnTo>
                  <a:lnTo>
                    <a:pt x="404218" y="280651"/>
                  </a:lnTo>
                  <a:lnTo>
                    <a:pt x="383726" y="232359"/>
                  </a:lnTo>
                  <a:lnTo>
                    <a:pt x="189470" y="232359"/>
                  </a:lnTo>
                  <a:lnTo>
                    <a:pt x="181240" y="232359"/>
                  </a:lnTo>
                  <a:lnTo>
                    <a:pt x="119908" y="227830"/>
                  </a:lnTo>
                  <a:lnTo>
                    <a:pt x="83089" y="213102"/>
                  </a:lnTo>
                  <a:lnTo>
                    <a:pt x="65136" y="186458"/>
                  </a:lnTo>
                  <a:lnTo>
                    <a:pt x="60406" y="146184"/>
                  </a:lnTo>
                  <a:lnTo>
                    <a:pt x="60406" y="134865"/>
                  </a:lnTo>
                  <a:lnTo>
                    <a:pt x="65136" y="94360"/>
                  </a:lnTo>
                  <a:lnTo>
                    <a:pt x="83089" y="67598"/>
                  </a:lnTo>
                  <a:lnTo>
                    <a:pt x="119908" y="52826"/>
                  </a:lnTo>
                  <a:lnTo>
                    <a:pt x="181240" y="48291"/>
                  </a:lnTo>
                  <a:lnTo>
                    <a:pt x="392490" y="48291"/>
                  </a:lnTo>
                  <a:lnTo>
                    <a:pt x="39249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tx1"/>
                </a:solidFill>
                <a:latin typeface="+mn-ea"/>
                <a:ea typeface="+mn-ea"/>
              </a:endParaRPr>
            </a:p>
          </p:txBody>
        </p:sp>
        <p:sp>
          <p:nvSpPr>
            <p:cNvPr id="39" name="object 11">
              <a:extLst>
                <a:ext uri="{FF2B5EF4-FFF2-40B4-BE49-F238E27FC236}">
                  <a16:creationId xmlns:a16="http://schemas.microsoft.com/office/drawing/2014/main" id="{DE962504-D963-7505-2546-1FEE32A89F91}"/>
                </a:ext>
              </a:extLst>
            </p:cNvPr>
            <p:cNvSpPr/>
            <p:nvPr/>
          </p:nvSpPr>
          <p:spPr>
            <a:xfrm>
              <a:off x="1408453" y="865862"/>
              <a:ext cx="163830" cy="220979"/>
            </a:xfrm>
            <a:custGeom>
              <a:avLst/>
              <a:gdLst/>
              <a:ahLst/>
              <a:cxnLst/>
              <a:rect l="l" t="t" r="r" b="b"/>
              <a:pathLst>
                <a:path w="163830" h="220980">
                  <a:moveTo>
                    <a:pt x="163398" y="0"/>
                  </a:moveTo>
                  <a:lnTo>
                    <a:pt x="0" y="220768"/>
                  </a:lnTo>
                  <a:lnTo>
                    <a:pt x="68751" y="220768"/>
                  </a:lnTo>
                  <a:lnTo>
                    <a:pt x="163398" y="90279"/>
                  </a:lnTo>
                  <a:lnTo>
                    <a:pt x="1633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tx1"/>
                </a:solidFill>
                <a:latin typeface="+mn-ea"/>
                <a:ea typeface="+mn-ea"/>
              </a:endParaRPr>
            </a:p>
          </p:txBody>
        </p:sp>
        <p:sp>
          <p:nvSpPr>
            <p:cNvPr id="40" name="object 12">
              <a:extLst>
                <a:ext uri="{FF2B5EF4-FFF2-40B4-BE49-F238E27FC236}">
                  <a16:creationId xmlns:a16="http://schemas.microsoft.com/office/drawing/2014/main" id="{5C05BE2F-F288-B13D-1E6F-B3F37D306C7A}"/>
                </a:ext>
              </a:extLst>
            </p:cNvPr>
            <p:cNvSpPr/>
            <p:nvPr/>
          </p:nvSpPr>
          <p:spPr>
            <a:xfrm>
              <a:off x="1634223" y="802982"/>
              <a:ext cx="281940" cy="284480"/>
            </a:xfrm>
            <a:custGeom>
              <a:avLst/>
              <a:gdLst/>
              <a:ahLst/>
              <a:cxnLst/>
              <a:rect l="l" t="t" r="r" b="b"/>
              <a:pathLst>
                <a:path w="281939" h="284480">
                  <a:moveTo>
                    <a:pt x="71840" y="0"/>
                  </a:moveTo>
                  <a:lnTo>
                    <a:pt x="0" y="0"/>
                  </a:lnTo>
                  <a:lnTo>
                    <a:pt x="0" y="284117"/>
                  </a:lnTo>
                  <a:lnTo>
                    <a:pt x="58898" y="284117"/>
                  </a:lnTo>
                  <a:lnTo>
                    <a:pt x="58898" y="71149"/>
                  </a:lnTo>
                  <a:lnTo>
                    <a:pt x="213019" y="283645"/>
                  </a:lnTo>
                  <a:lnTo>
                    <a:pt x="281771" y="283645"/>
                  </a:lnTo>
                  <a:lnTo>
                    <a:pt x="718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tx1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41" name="object 3">
            <a:extLst>
              <a:ext uri="{FF2B5EF4-FFF2-40B4-BE49-F238E27FC236}">
                <a16:creationId xmlns:a16="http://schemas.microsoft.com/office/drawing/2014/main" id="{7E389FF8-FE7E-56D7-3A46-DF33DA090C27}"/>
              </a:ext>
            </a:extLst>
          </p:cNvPr>
          <p:cNvSpPr txBox="1"/>
          <p:nvPr userDrawn="1"/>
        </p:nvSpPr>
        <p:spPr>
          <a:xfrm>
            <a:off x="4997371" y="6195046"/>
            <a:ext cx="757364" cy="159770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2" algn="ctr">
              <a:spcBef>
                <a:spcPts val="82"/>
              </a:spcBef>
            </a:pPr>
            <a:r>
              <a:rPr sz="970" spc="-6" dirty="0">
                <a:solidFill>
                  <a:srgbClr val="F40419"/>
                </a:solidFill>
                <a:latin typeface="+mn-ea"/>
                <a:ea typeface="+mn-ea"/>
                <a:cs typeface="Arial"/>
              </a:rPr>
              <a:t>Confidential</a:t>
            </a:r>
            <a:endParaRPr sz="970" dirty="0">
              <a:latin typeface="+mn-ea"/>
              <a:ea typeface="+mn-ea"/>
              <a:cs typeface="Arial"/>
            </a:endParaRPr>
          </a:p>
        </p:txBody>
      </p:sp>
      <p:sp>
        <p:nvSpPr>
          <p:cNvPr id="42" name="object 5">
            <a:extLst>
              <a:ext uri="{FF2B5EF4-FFF2-40B4-BE49-F238E27FC236}">
                <a16:creationId xmlns:a16="http://schemas.microsoft.com/office/drawing/2014/main" id="{879CAD43-ADD9-14CD-EFAF-34FC824491C5}"/>
              </a:ext>
            </a:extLst>
          </p:cNvPr>
          <p:cNvSpPr/>
          <p:nvPr userDrawn="1"/>
        </p:nvSpPr>
        <p:spPr>
          <a:xfrm>
            <a:off x="4870675" y="6158825"/>
            <a:ext cx="1009325" cy="232212"/>
          </a:xfrm>
          <a:custGeom>
            <a:avLst/>
            <a:gdLst/>
            <a:ahLst/>
            <a:cxnLst/>
            <a:rect l="l" t="t" r="r" b="b"/>
            <a:pathLst>
              <a:path w="1664334" h="382904">
                <a:moveTo>
                  <a:pt x="1472792" y="382585"/>
                </a:moveTo>
                <a:lnTo>
                  <a:pt x="191292" y="382585"/>
                </a:lnTo>
                <a:lnTo>
                  <a:pt x="147429" y="377533"/>
                </a:lnTo>
                <a:lnTo>
                  <a:pt x="107165" y="363142"/>
                </a:lnTo>
                <a:lnTo>
                  <a:pt x="71647" y="340561"/>
                </a:lnTo>
                <a:lnTo>
                  <a:pt x="42023" y="310937"/>
                </a:lnTo>
                <a:lnTo>
                  <a:pt x="19442" y="275419"/>
                </a:lnTo>
                <a:lnTo>
                  <a:pt x="5052" y="235155"/>
                </a:lnTo>
                <a:lnTo>
                  <a:pt x="0" y="191292"/>
                </a:lnTo>
                <a:lnTo>
                  <a:pt x="5052" y="147429"/>
                </a:lnTo>
                <a:lnTo>
                  <a:pt x="19442" y="107165"/>
                </a:lnTo>
                <a:lnTo>
                  <a:pt x="42023" y="71647"/>
                </a:lnTo>
                <a:lnTo>
                  <a:pt x="71647" y="42023"/>
                </a:lnTo>
                <a:lnTo>
                  <a:pt x="107165" y="19442"/>
                </a:lnTo>
                <a:lnTo>
                  <a:pt x="147429" y="5052"/>
                </a:lnTo>
                <a:lnTo>
                  <a:pt x="191292" y="0"/>
                </a:lnTo>
                <a:lnTo>
                  <a:pt x="1472792" y="0"/>
                </a:lnTo>
                <a:lnTo>
                  <a:pt x="1516655" y="5052"/>
                </a:lnTo>
                <a:lnTo>
                  <a:pt x="1556919" y="19442"/>
                </a:lnTo>
                <a:lnTo>
                  <a:pt x="1592437" y="42023"/>
                </a:lnTo>
                <a:lnTo>
                  <a:pt x="1622061" y="71647"/>
                </a:lnTo>
                <a:lnTo>
                  <a:pt x="1644642" y="107165"/>
                </a:lnTo>
                <a:lnTo>
                  <a:pt x="1659033" y="147429"/>
                </a:lnTo>
                <a:lnTo>
                  <a:pt x="1664085" y="191292"/>
                </a:lnTo>
                <a:lnTo>
                  <a:pt x="1659033" y="235155"/>
                </a:lnTo>
                <a:lnTo>
                  <a:pt x="1644642" y="275419"/>
                </a:lnTo>
                <a:lnTo>
                  <a:pt x="1622061" y="310937"/>
                </a:lnTo>
                <a:lnTo>
                  <a:pt x="1592437" y="340561"/>
                </a:lnTo>
                <a:lnTo>
                  <a:pt x="1556919" y="363142"/>
                </a:lnTo>
                <a:lnTo>
                  <a:pt x="1516655" y="377533"/>
                </a:lnTo>
                <a:lnTo>
                  <a:pt x="1472792" y="382585"/>
                </a:lnTo>
                <a:close/>
              </a:path>
            </a:pathLst>
          </a:custGeom>
          <a:ln w="13580">
            <a:solidFill>
              <a:srgbClr val="F40419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45" name="タイトル 44">
            <a:extLst>
              <a:ext uri="{FF2B5EF4-FFF2-40B4-BE49-F238E27FC236}">
                <a16:creationId xmlns:a16="http://schemas.microsoft.com/office/drawing/2014/main" id="{D7E41FA6-83F2-45CF-24E9-47E0325652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698" y="2800263"/>
            <a:ext cx="5499303" cy="1222958"/>
          </a:xfrm>
          <a:prstGeom prst="rect">
            <a:avLst/>
          </a:prstGeom>
          <a:ln>
            <a:noFill/>
          </a:ln>
        </p:spPr>
        <p:txBody>
          <a:bodyPr wrap="square" anchor="ctr">
            <a:noAutofit/>
          </a:bodyPr>
          <a:lstStyle>
            <a:lvl1pPr>
              <a:defRPr sz="2400" b="1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r>
              <a:rPr kumimoji="1" lang="ja-JP" altLang="en-US" dirty="0"/>
              <a:t>タイトル</a:t>
            </a:r>
          </a:p>
        </p:txBody>
      </p:sp>
      <p:sp>
        <p:nvSpPr>
          <p:cNvPr id="59" name="テキスト プレースホルダー 58">
            <a:extLst>
              <a:ext uri="{FF2B5EF4-FFF2-40B4-BE49-F238E27FC236}">
                <a16:creationId xmlns:a16="http://schemas.microsoft.com/office/drawing/2014/main" id="{5961A57A-130F-70FF-53B7-AF91DFC270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0698" y="1441489"/>
            <a:ext cx="5499303" cy="369332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宛名</a:t>
            </a:r>
          </a:p>
        </p:txBody>
      </p:sp>
      <p:sp>
        <p:nvSpPr>
          <p:cNvPr id="62" name="テキスト プレースホルダー 61">
            <a:extLst>
              <a:ext uri="{FF2B5EF4-FFF2-40B4-BE49-F238E27FC236}">
                <a16:creationId xmlns:a16="http://schemas.microsoft.com/office/drawing/2014/main" id="{DD5E7C84-376C-7B63-BCF7-D8FE06E5A11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36000" y="5184895"/>
            <a:ext cx="1939668" cy="277246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marL="0" indent="0" algn="r">
              <a:buNone/>
              <a:defRPr sz="1200" b="1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en-US" altLang="ja-JP" dirty="0"/>
              <a:t>XXXX</a:t>
            </a:r>
            <a:r>
              <a:rPr kumimoji="1" lang="ja-JP" altLang="en-US" dirty="0"/>
              <a:t>年</a:t>
            </a:r>
            <a:r>
              <a:rPr kumimoji="1" lang="en-US" altLang="ja-JP" dirty="0"/>
              <a:t>X</a:t>
            </a:r>
            <a:r>
              <a:rPr kumimoji="1" lang="ja-JP" altLang="en-US" dirty="0"/>
              <a:t>月</a:t>
            </a:r>
            <a:r>
              <a:rPr kumimoji="1" lang="en-US" altLang="ja-JP" dirty="0"/>
              <a:t>X</a:t>
            </a:r>
            <a:r>
              <a:rPr kumimoji="1" lang="ja-JP" altLang="en-US" dirty="0"/>
              <a:t>日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F965C2D-2189-CC19-B2BD-5E7D6B6535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0127" y="6139414"/>
            <a:ext cx="1263179" cy="21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1763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（Strategy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夕日が見える道路&#10;&#10;自動的に生成された説明">
            <a:extLst>
              <a:ext uri="{FF2B5EF4-FFF2-40B4-BE49-F238E27FC236}">
                <a16:creationId xmlns:a16="http://schemas.microsoft.com/office/drawing/2014/main" id="{A43E7535-7AE3-0E04-EC7C-355AE92F98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99" t="16666" r="26146"/>
          <a:stretch/>
        </p:blipFill>
        <p:spPr>
          <a:xfrm>
            <a:off x="6312000" y="461860"/>
            <a:ext cx="5381432" cy="5991140"/>
          </a:xfrm>
          <a:prstGeom prst="roundRect">
            <a:avLst>
              <a:gd name="adj" fmla="val 2597"/>
            </a:avLst>
          </a:prstGeom>
        </p:spPr>
      </p:pic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8A7AA7E2-6688-EBCF-C7F3-4874CFA44D2A}"/>
              </a:ext>
            </a:extLst>
          </p:cNvPr>
          <p:cNvGrpSpPr/>
          <p:nvPr userDrawn="1"/>
        </p:nvGrpSpPr>
        <p:grpSpPr>
          <a:xfrm>
            <a:off x="532614" y="6093000"/>
            <a:ext cx="1171386" cy="261293"/>
            <a:chOff x="3801134" y="10074942"/>
            <a:chExt cx="1931567" cy="430857"/>
          </a:xfrm>
        </p:grpSpPr>
        <p:pic>
          <p:nvPicPr>
            <p:cNvPr id="7" name="object 13">
              <a:extLst>
                <a:ext uri="{FF2B5EF4-FFF2-40B4-BE49-F238E27FC236}">
                  <a16:creationId xmlns:a16="http://schemas.microsoft.com/office/drawing/2014/main" id="{3EA8AF5F-5BE2-2C06-E30D-3541012209ED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01134" y="10358097"/>
              <a:ext cx="183198" cy="147702"/>
            </a:xfrm>
            <a:prstGeom prst="rect">
              <a:avLst/>
            </a:prstGeom>
          </p:spPr>
        </p:pic>
        <p:sp>
          <p:nvSpPr>
            <p:cNvPr id="8" name="object 14">
              <a:extLst>
                <a:ext uri="{FF2B5EF4-FFF2-40B4-BE49-F238E27FC236}">
                  <a16:creationId xmlns:a16="http://schemas.microsoft.com/office/drawing/2014/main" id="{787434E9-C354-1820-D3EA-EFCB76CA520C}"/>
                </a:ext>
              </a:extLst>
            </p:cNvPr>
            <p:cNvSpPr/>
            <p:nvPr/>
          </p:nvSpPr>
          <p:spPr>
            <a:xfrm>
              <a:off x="4053421" y="10360234"/>
              <a:ext cx="177800" cy="143510"/>
            </a:xfrm>
            <a:custGeom>
              <a:avLst/>
              <a:gdLst/>
              <a:ahLst/>
              <a:cxnLst/>
              <a:rect l="l" t="t" r="r" b="b"/>
              <a:pathLst>
                <a:path w="177800" h="143509">
                  <a:moveTo>
                    <a:pt x="177241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79184" y="16510"/>
                  </a:lnTo>
                  <a:lnTo>
                    <a:pt x="79184" y="143510"/>
                  </a:lnTo>
                  <a:lnTo>
                    <a:pt x="98056" y="143510"/>
                  </a:lnTo>
                  <a:lnTo>
                    <a:pt x="98056" y="16510"/>
                  </a:lnTo>
                  <a:lnTo>
                    <a:pt x="177241" y="16510"/>
                  </a:lnTo>
                  <a:lnTo>
                    <a:pt x="17724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tx1"/>
                </a:solidFill>
                <a:latin typeface="+mn-ea"/>
                <a:ea typeface="+mn-ea"/>
              </a:endParaRPr>
            </a:p>
          </p:txBody>
        </p:sp>
        <p:pic>
          <p:nvPicPr>
            <p:cNvPr id="9" name="object 15">
              <a:extLst>
                <a:ext uri="{FF2B5EF4-FFF2-40B4-BE49-F238E27FC236}">
                  <a16:creationId xmlns:a16="http://schemas.microsoft.com/office/drawing/2014/main" id="{873DCD17-3493-84BB-D00E-54D0C7DBB90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08580" y="10360135"/>
              <a:ext cx="174172" cy="143608"/>
            </a:xfrm>
            <a:prstGeom prst="rect">
              <a:avLst/>
            </a:prstGeom>
          </p:spPr>
        </p:pic>
        <p:grpSp>
          <p:nvGrpSpPr>
            <p:cNvPr id="10" name="object 16">
              <a:extLst>
                <a:ext uri="{FF2B5EF4-FFF2-40B4-BE49-F238E27FC236}">
                  <a16:creationId xmlns:a16="http://schemas.microsoft.com/office/drawing/2014/main" id="{1FD7CA4A-5909-E87A-1129-EBF8B20EE912}"/>
                </a:ext>
              </a:extLst>
            </p:cNvPr>
            <p:cNvGrpSpPr/>
            <p:nvPr/>
          </p:nvGrpSpPr>
          <p:grpSpPr>
            <a:xfrm>
              <a:off x="4552875" y="10360135"/>
              <a:ext cx="415290" cy="144145"/>
              <a:chOff x="4552875" y="10360135"/>
              <a:chExt cx="415290" cy="144145"/>
            </a:xfrm>
          </p:grpSpPr>
          <p:pic>
            <p:nvPicPr>
              <p:cNvPr id="22" name="object 17">
                <a:extLst>
                  <a:ext uri="{FF2B5EF4-FFF2-40B4-BE49-F238E27FC236}">
                    <a16:creationId xmlns:a16="http://schemas.microsoft.com/office/drawing/2014/main" id="{B2DF6D21-1688-C128-8465-E054DDCB38E7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4552875" y="10360135"/>
                <a:ext cx="208422" cy="143608"/>
              </a:xfrm>
              <a:prstGeom prst="rect">
                <a:avLst/>
              </a:prstGeom>
            </p:spPr>
          </p:pic>
          <p:sp>
            <p:nvSpPr>
              <p:cNvPr id="23" name="object 18">
                <a:extLst>
                  <a:ext uri="{FF2B5EF4-FFF2-40B4-BE49-F238E27FC236}">
                    <a16:creationId xmlns:a16="http://schemas.microsoft.com/office/drawing/2014/main" id="{147EE1FB-1FC2-C4F7-21B5-C27EBF566F64}"/>
                  </a:ext>
                </a:extLst>
              </p:cNvPr>
              <p:cNvSpPr/>
              <p:nvPr/>
            </p:nvSpPr>
            <p:spPr>
              <a:xfrm>
                <a:off x="4790402" y="10360234"/>
                <a:ext cx="177800" cy="143510"/>
              </a:xfrm>
              <a:custGeom>
                <a:avLst/>
                <a:gdLst/>
                <a:ahLst/>
                <a:cxnLst/>
                <a:rect l="l" t="t" r="r" b="b"/>
                <a:pathLst>
                  <a:path w="177800" h="143509">
                    <a:moveTo>
                      <a:pt x="177241" y="0"/>
                    </a:moveTo>
                    <a:lnTo>
                      <a:pt x="0" y="0"/>
                    </a:lnTo>
                    <a:lnTo>
                      <a:pt x="0" y="16510"/>
                    </a:lnTo>
                    <a:lnTo>
                      <a:pt x="79171" y="16510"/>
                    </a:lnTo>
                    <a:lnTo>
                      <a:pt x="79171" y="143510"/>
                    </a:lnTo>
                    <a:lnTo>
                      <a:pt x="98044" y="143510"/>
                    </a:lnTo>
                    <a:lnTo>
                      <a:pt x="98044" y="16510"/>
                    </a:lnTo>
                    <a:lnTo>
                      <a:pt x="177241" y="16510"/>
                    </a:lnTo>
                    <a:lnTo>
                      <a:pt x="177241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dirty="0">
                  <a:solidFill>
                    <a:schemeClr val="tx1"/>
                  </a:solidFill>
                  <a:latin typeface="+mn-ea"/>
                  <a:ea typeface="+mn-ea"/>
                </a:endParaRPr>
              </a:p>
            </p:txBody>
          </p:sp>
        </p:grpSp>
        <p:sp>
          <p:nvSpPr>
            <p:cNvPr id="11" name="object 19">
              <a:extLst>
                <a:ext uri="{FF2B5EF4-FFF2-40B4-BE49-F238E27FC236}">
                  <a16:creationId xmlns:a16="http://schemas.microsoft.com/office/drawing/2014/main" id="{34196CC1-AF7D-189B-D22F-6867CDDB9C00}"/>
                </a:ext>
              </a:extLst>
            </p:cNvPr>
            <p:cNvSpPr/>
            <p:nvPr/>
          </p:nvSpPr>
          <p:spPr>
            <a:xfrm>
              <a:off x="5035296" y="10360234"/>
              <a:ext cx="158115" cy="143510"/>
            </a:xfrm>
            <a:custGeom>
              <a:avLst/>
              <a:gdLst/>
              <a:ahLst/>
              <a:cxnLst/>
              <a:rect l="l" t="t" r="r" b="b"/>
              <a:pathLst>
                <a:path w="158114" h="143509">
                  <a:moveTo>
                    <a:pt x="157556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0" y="63500"/>
                  </a:lnTo>
                  <a:lnTo>
                    <a:pt x="0" y="80010"/>
                  </a:lnTo>
                  <a:lnTo>
                    <a:pt x="0" y="128270"/>
                  </a:lnTo>
                  <a:lnTo>
                    <a:pt x="0" y="143510"/>
                  </a:lnTo>
                  <a:lnTo>
                    <a:pt x="157556" y="143510"/>
                  </a:lnTo>
                  <a:lnTo>
                    <a:pt x="157556" y="128270"/>
                  </a:lnTo>
                  <a:lnTo>
                    <a:pt x="18872" y="128270"/>
                  </a:lnTo>
                  <a:lnTo>
                    <a:pt x="18872" y="80010"/>
                  </a:lnTo>
                  <a:lnTo>
                    <a:pt x="157556" y="80010"/>
                  </a:lnTo>
                  <a:lnTo>
                    <a:pt x="157556" y="63500"/>
                  </a:lnTo>
                  <a:lnTo>
                    <a:pt x="18872" y="63500"/>
                  </a:lnTo>
                  <a:lnTo>
                    <a:pt x="18872" y="15240"/>
                  </a:lnTo>
                  <a:lnTo>
                    <a:pt x="157556" y="15240"/>
                  </a:lnTo>
                  <a:lnTo>
                    <a:pt x="15755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tx1"/>
                </a:solidFill>
                <a:latin typeface="+mn-ea"/>
                <a:ea typeface="+mn-ea"/>
              </a:endParaRPr>
            </a:p>
          </p:txBody>
        </p:sp>
        <p:pic>
          <p:nvPicPr>
            <p:cNvPr id="12" name="object 20">
              <a:extLst>
                <a:ext uri="{FF2B5EF4-FFF2-40B4-BE49-F238E27FC236}">
                  <a16:creationId xmlns:a16="http://schemas.microsoft.com/office/drawing/2014/main" id="{2E066F4B-D9C8-3304-E114-4E2E6E31A89D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71987" y="10358097"/>
              <a:ext cx="196946" cy="147702"/>
            </a:xfrm>
            <a:prstGeom prst="rect">
              <a:avLst/>
            </a:prstGeom>
          </p:spPr>
        </p:pic>
        <p:pic>
          <p:nvPicPr>
            <p:cNvPr id="13" name="object 21">
              <a:extLst>
                <a:ext uri="{FF2B5EF4-FFF2-40B4-BE49-F238E27FC236}">
                  <a16:creationId xmlns:a16="http://schemas.microsoft.com/office/drawing/2014/main" id="{3F7A4EFB-92A1-6BEE-948E-88237F8DD7CE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20966" y="10077319"/>
              <a:ext cx="156487" cy="116540"/>
            </a:xfrm>
            <a:prstGeom prst="rect">
              <a:avLst/>
            </a:prstGeom>
          </p:spPr>
        </p:pic>
        <p:pic>
          <p:nvPicPr>
            <p:cNvPr id="14" name="object 22">
              <a:extLst>
                <a:ext uri="{FF2B5EF4-FFF2-40B4-BE49-F238E27FC236}">
                  <a16:creationId xmlns:a16="http://schemas.microsoft.com/office/drawing/2014/main" id="{3AC014A5-D9C4-8CF5-0FA4-71D36AF39F9D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40277" y="10360143"/>
              <a:ext cx="192424" cy="143608"/>
            </a:xfrm>
            <a:prstGeom prst="rect">
              <a:avLst/>
            </a:prstGeom>
          </p:spPr>
        </p:pic>
        <p:pic>
          <p:nvPicPr>
            <p:cNvPr id="15" name="object 23">
              <a:extLst>
                <a:ext uri="{FF2B5EF4-FFF2-40B4-BE49-F238E27FC236}">
                  <a16:creationId xmlns:a16="http://schemas.microsoft.com/office/drawing/2014/main" id="{7B646CB4-C720-861E-4076-7C445CB45176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500816" y="10080511"/>
              <a:ext cx="172120" cy="113682"/>
            </a:xfrm>
            <a:prstGeom prst="rect">
              <a:avLst/>
            </a:prstGeom>
          </p:spPr>
        </p:pic>
        <p:pic>
          <p:nvPicPr>
            <p:cNvPr id="16" name="object 24">
              <a:extLst>
                <a:ext uri="{FF2B5EF4-FFF2-40B4-BE49-F238E27FC236}">
                  <a16:creationId xmlns:a16="http://schemas.microsoft.com/office/drawing/2014/main" id="{C0BC362F-DEF4-3097-2C98-FF8BD88A7D7C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730564" y="10081064"/>
              <a:ext cx="153618" cy="111535"/>
            </a:xfrm>
            <a:prstGeom prst="rect">
              <a:avLst/>
            </a:prstGeom>
          </p:spPr>
        </p:pic>
        <p:pic>
          <p:nvPicPr>
            <p:cNvPr id="17" name="object 25">
              <a:extLst>
                <a:ext uri="{FF2B5EF4-FFF2-40B4-BE49-F238E27FC236}">
                  <a16:creationId xmlns:a16="http://schemas.microsoft.com/office/drawing/2014/main" id="{74F3CC18-D79F-35C9-1C33-6E822E1B29CA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941940" y="10074942"/>
              <a:ext cx="152885" cy="119252"/>
            </a:xfrm>
            <a:prstGeom prst="rect">
              <a:avLst/>
            </a:prstGeom>
          </p:spPr>
        </p:pic>
        <p:pic>
          <p:nvPicPr>
            <p:cNvPr id="18" name="object 26">
              <a:extLst>
                <a:ext uri="{FF2B5EF4-FFF2-40B4-BE49-F238E27FC236}">
                  <a16:creationId xmlns:a16="http://schemas.microsoft.com/office/drawing/2014/main" id="{4F53DD2D-39DF-BF7C-0085-01794E6C1C5F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282737" y="10080507"/>
              <a:ext cx="163680" cy="113682"/>
            </a:xfrm>
            <a:prstGeom prst="rect">
              <a:avLst/>
            </a:prstGeom>
          </p:spPr>
        </p:pic>
        <p:grpSp>
          <p:nvGrpSpPr>
            <p:cNvPr id="19" name="object 27">
              <a:extLst>
                <a:ext uri="{FF2B5EF4-FFF2-40B4-BE49-F238E27FC236}">
                  <a16:creationId xmlns:a16="http://schemas.microsoft.com/office/drawing/2014/main" id="{9520EEA3-835A-FC1F-A320-C7B981775BDD}"/>
                </a:ext>
              </a:extLst>
            </p:cNvPr>
            <p:cNvGrpSpPr/>
            <p:nvPr/>
          </p:nvGrpSpPr>
          <p:grpSpPr>
            <a:xfrm>
              <a:off x="4031210" y="10078809"/>
              <a:ext cx="205740" cy="115570"/>
              <a:chOff x="4031210" y="10078809"/>
              <a:chExt cx="205740" cy="115570"/>
            </a:xfrm>
          </p:grpSpPr>
          <p:sp>
            <p:nvSpPr>
              <p:cNvPr id="20" name="object 28">
                <a:extLst>
                  <a:ext uri="{FF2B5EF4-FFF2-40B4-BE49-F238E27FC236}">
                    <a16:creationId xmlns:a16="http://schemas.microsoft.com/office/drawing/2014/main" id="{C5069CCF-1E73-D7C5-0E23-B8A35F32FD30}"/>
                  </a:ext>
                </a:extLst>
              </p:cNvPr>
              <p:cNvSpPr/>
              <p:nvPr/>
            </p:nvSpPr>
            <p:spPr>
              <a:xfrm>
                <a:off x="4031210" y="10104270"/>
                <a:ext cx="66675" cy="89535"/>
              </a:xfrm>
              <a:custGeom>
                <a:avLst/>
                <a:gdLst/>
                <a:ahLst/>
                <a:cxnLst/>
                <a:rect l="l" t="t" r="r" b="b"/>
                <a:pathLst>
                  <a:path w="66675" h="89534">
                    <a:moveTo>
                      <a:pt x="66165" y="0"/>
                    </a:moveTo>
                    <a:lnTo>
                      <a:pt x="0" y="89400"/>
                    </a:lnTo>
                    <a:lnTo>
                      <a:pt x="27842" y="89400"/>
                    </a:lnTo>
                    <a:lnTo>
                      <a:pt x="66165" y="36553"/>
                    </a:lnTo>
                    <a:lnTo>
                      <a:pt x="66165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dirty="0">
                  <a:solidFill>
                    <a:schemeClr val="tx1"/>
                  </a:solidFill>
                  <a:latin typeface="+mn-ea"/>
                  <a:ea typeface="+mn-ea"/>
                </a:endParaRPr>
              </a:p>
            </p:txBody>
          </p:sp>
          <p:pic>
            <p:nvPicPr>
              <p:cNvPr id="21" name="object 29">
                <a:extLst>
                  <a:ext uri="{FF2B5EF4-FFF2-40B4-BE49-F238E27FC236}">
                    <a16:creationId xmlns:a16="http://schemas.microsoft.com/office/drawing/2014/main" id="{156D0807-23D4-153D-B7D3-D59B4A8ED14C}"/>
                  </a:ext>
                </a:extLst>
              </p:cNvPr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4122633" y="10078809"/>
                <a:ext cx="114101" cy="115043"/>
              </a:xfrm>
              <a:prstGeom prst="rect">
                <a:avLst/>
              </a:prstGeom>
            </p:spPr>
          </p:pic>
        </p:grpSp>
      </p:grp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43758B82-699A-55C8-1985-B28A725D21BB}"/>
              </a:ext>
            </a:extLst>
          </p:cNvPr>
          <p:cNvGrpSpPr/>
          <p:nvPr userDrawn="1"/>
        </p:nvGrpSpPr>
        <p:grpSpPr>
          <a:xfrm>
            <a:off x="444940" y="480907"/>
            <a:ext cx="1907969" cy="178937"/>
            <a:chOff x="889239" y="793432"/>
            <a:chExt cx="3146162" cy="295057"/>
          </a:xfrm>
        </p:grpSpPr>
        <p:sp>
          <p:nvSpPr>
            <p:cNvPr id="34" name="object 6">
              <a:extLst>
                <a:ext uri="{FF2B5EF4-FFF2-40B4-BE49-F238E27FC236}">
                  <a16:creationId xmlns:a16="http://schemas.microsoft.com/office/drawing/2014/main" id="{155D7204-62F9-07B5-50FE-4AF56108FA86}"/>
                </a:ext>
              </a:extLst>
            </p:cNvPr>
            <p:cNvSpPr/>
            <p:nvPr/>
          </p:nvSpPr>
          <p:spPr>
            <a:xfrm>
              <a:off x="889239" y="799298"/>
              <a:ext cx="386715" cy="288290"/>
            </a:xfrm>
            <a:custGeom>
              <a:avLst/>
              <a:gdLst/>
              <a:ahLst/>
              <a:cxnLst/>
              <a:rect l="l" t="t" r="r" b="b"/>
              <a:pathLst>
                <a:path w="386715" h="288290">
                  <a:moveTo>
                    <a:pt x="386448" y="0"/>
                  </a:moveTo>
                  <a:lnTo>
                    <a:pt x="327550" y="23454"/>
                  </a:lnTo>
                  <a:lnTo>
                    <a:pt x="327550" y="123661"/>
                  </a:lnTo>
                  <a:lnTo>
                    <a:pt x="59202" y="123661"/>
                  </a:lnTo>
                  <a:lnTo>
                    <a:pt x="59202" y="0"/>
                  </a:lnTo>
                  <a:lnTo>
                    <a:pt x="0" y="23454"/>
                  </a:lnTo>
                  <a:lnTo>
                    <a:pt x="0" y="287802"/>
                  </a:lnTo>
                  <a:lnTo>
                    <a:pt x="59202" y="287802"/>
                  </a:lnTo>
                  <a:lnTo>
                    <a:pt x="59202" y="172361"/>
                  </a:lnTo>
                  <a:lnTo>
                    <a:pt x="327550" y="172361"/>
                  </a:lnTo>
                  <a:lnTo>
                    <a:pt x="327550" y="287802"/>
                  </a:lnTo>
                  <a:lnTo>
                    <a:pt x="386448" y="287802"/>
                  </a:lnTo>
                  <a:lnTo>
                    <a:pt x="3864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tx1"/>
                </a:solidFill>
                <a:latin typeface="+mn-ea"/>
                <a:ea typeface="+mn-ea"/>
              </a:endParaRPr>
            </a:p>
          </p:txBody>
        </p:sp>
        <p:sp>
          <p:nvSpPr>
            <p:cNvPr id="35" name="object 7">
              <a:extLst>
                <a:ext uri="{FF2B5EF4-FFF2-40B4-BE49-F238E27FC236}">
                  <a16:creationId xmlns:a16="http://schemas.microsoft.com/office/drawing/2014/main" id="{8D3C0771-42BE-CA65-47BD-2D5E4EA58AAA}"/>
                </a:ext>
              </a:extLst>
            </p:cNvPr>
            <p:cNvSpPr/>
            <p:nvPr/>
          </p:nvSpPr>
          <p:spPr>
            <a:xfrm>
              <a:off x="2568177" y="807183"/>
              <a:ext cx="425450" cy="281305"/>
            </a:xfrm>
            <a:custGeom>
              <a:avLst/>
              <a:gdLst/>
              <a:ahLst/>
              <a:cxnLst/>
              <a:rect l="l" t="t" r="r" b="b"/>
              <a:pathLst>
                <a:path w="425450" h="281305">
                  <a:moveTo>
                    <a:pt x="251898" y="0"/>
                  </a:moveTo>
                  <a:lnTo>
                    <a:pt x="172664" y="0"/>
                  </a:lnTo>
                  <a:lnTo>
                    <a:pt x="106638" y="4433"/>
                  </a:lnTo>
                  <a:lnTo>
                    <a:pt x="57809" y="18444"/>
                  </a:lnTo>
                  <a:lnTo>
                    <a:pt x="24726" y="43099"/>
                  </a:lnTo>
                  <a:lnTo>
                    <a:pt x="5939" y="79463"/>
                  </a:lnTo>
                  <a:lnTo>
                    <a:pt x="0" y="128603"/>
                  </a:lnTo>
                  <a:lnTo>
                    <a:pt x="0" y="152047"/>
                  </a:lnTo>
                  <a:lnTo>
                    <a:pt x="5939" y="201198"/>
                  </a:lnTo>
                  <a:lnTo>
                    <a:pt x="24726" y="237588"/>
                  </a:lnTo>
                  <a:lnTo>
                    <a:pt x="57809" y="262274"/>
                  </a:lnTo>
                  <a:lnTo>
                    <a:pt x="106638" y="276311"/>
                  </a:lnTo>
                  <a:lnTo>
                    <a:pt x="172664" y="280755"/>
                  </a:lnTo>
                  <a:lnTo>
                    <a:pt x="251898" y="280755"/>
                  </a:lnTo>
                  <a:lnTo>
                    <a:pt x="318128" y="276311"/>
                  </a:lnTo>
                  <a:lnTo>
                    <a:pt x="367098" y="262274"/>
                  </a:lnTo>
                  <a:lnTo>
                    <a:pt x="400270" y="237588"/>
                  </a:lnTo>
                  <a:lnTo>
                    <a:pt x="402976" y="232359"/>
                  </a:lnTo>
                  <a:lnTo>
                    <a:pt x="183973" y="232359"/>
                  </a:lnTo>
                  <a:lnTo>
                    <a:pt x="120939" y="227601"/>
                  </a:lnTo>
                  <a:lnTo>
                    <a:pt x="83325" y="212795"/>
                  </a:lnTo>
                  <a:lnTo>
                    <a:pt x="65146" y="186228"/>
                  </a:lnTo>
                  <a:lnTo>
                    <a:pt x="60417" y="146184"/>
                  </a:lnTo>
                  <a:lnTo>
                    <a:pt x="60417" y="134865"/>
                  </a:lnTo>
                  <a:lnTo>
                    <a:pt x="65146" y="94589"/>
                  </a:lnTo>
                  <a:lnTo>
                    <a:pt x="83325" y="67901"/>
                  </a:lnTo>
                  <a:lnTo>
                    <a:pt x="120939" y="53051"/>
                  </a:lnTo>
                  <a:lnTo>
                    <a:pt x="183973" y="48291"/>
                  </a:lnTo>
                  <a:lnTo>
                    <a:pt x="402959" y="48291"/>
                  </a:lnTo>
                  <a:lnTo>
                    <a:pt x="400270" y="43099"/>
                  </a:lnTo>
                  <a:lnTo>
                    <a:pt x="367098" y="18444"/>
                  </a:lnTo>
                  <a:lnTo>
                    <a:pt x="318128" y="4433"/>
                  </a:lnTo>
                  <a:lnTo>
                    <a:pt x="251898" y="0"/>
                  </a:lnTo>
                  <a:close/>
                </a:path>
                <a:path w="425450" h="281305">
                  <a:moveTo>
                    <a:pt x="402959" y="48291"/>
                  </a:moveTo>
                  <a:lnTo>
                    <a:pt x="241385" y="48291"/>
                  </a:lnTo>
                  <a:lnTo>
                    <a:pt x="304139" y="53051"/>
                  </a:lnTo>
                  <a:lnTo>
                    <a:pt x="341822" y="67901"/>
                  </a:lnTo>
                  <a:lnTo>
                    <a:pt x="360201" y="94589"/>
                  </a:lnTo>
                  <a:lnTo>
                    <a:pt x="365046" y="134865"/>
                  </a:lnTo>
                  <a:lnTo>
                    <a:pt x="365046" y="146184"/>
                  </a:lnTo>
                  <a:lnTo>
                    <a:pt x="360201" y="186228"/>
                  </a:lnTo>
                  <a:lnTo>
                    <a:pt x="341822" y="212795"/>
                  </a:lnTo>
                  <a:lnTo>
                    <a:pt x="304139" y="227601"/>
                  </a:lnTo>
                  <a:lnTo>
                    <a:pt x="241385" y="232359"/>
                  </a:lnTo>
                  <a:lnTo>
                    <a:pt x="402976" y="232359"/>
                  </a:lnTo>
                  <a:lnTo>
                    <a:pt x="419102" y="201198"/>
                  </a:lnTo>
                  <a:lnTo>
                    <a:pt x="425055" y="152047"/>
                  </a:lnTo>
                  <a:lnTo>
                    <a:pt x="425055" y="128603"/>
                  </a:lnTo>
                  <a:lnTo>
                    <a:pt x="419102" y="79463"/>
                  </a:lnTo>
                  <a:lnTo>
                    <a:pt x="402959" y="482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tx1"/>
                </a:solidFill>
                <a:latin typeface="+mn-ea"/>
                <a:ea typeface="+mn-ea"/>
              </a:endParaRPr>
            </a:p>
          </p:txBody>
        </p:sp>
        <p:sp>
          <p:nvSpPr>
            <p:cNvPr id="36" name="object 8">
              <a:extLst>
                <a:ext uri="{FF2B5EF4-FFF2-40B4-BE49-F238E27FC236}">
                  <a16:creationId xmlns:a16="http://schemas.microsoft.com/office/drawing/2014/main" id="{90304A98-654D-9133-34DD-29B62F36395C}"/>
                </a:ext>
              </a:extLst>
            </p:cNvPr>
            <p:cNvSpPr/>
            <p:nvPr/>
          </p:nvSpPr>
          <p:spPr>
            <a:xfrm>
              <a:off x="3135558" y="808568"/>
              <a:ext cx="379730" cy="275590"/>
            </a:xfrm>
            <a:custGeom>
              <a:avLst/>
              <a:gdLst/>
              <a:ahLst/>
              <a:cxnLst/>
              <a:rect l="l" t="t" r="r" b="b"/>
              <a:pathLst>
                <a:path w="379729" h="275590">
                  <a:moveTo>
                    <a:pt x="258547" y="0"/>
                  </a:moveTo>
                  <a:lnTo>
                    <a:pt x="0" y="0"/>
                  </a:lnTo>
                  <a:lnTo>
                    <a:pt x="0" y="275426"/>
                  </a:lnTo>
                  <a:lnTo>
                    <a:pt x="267143" y="275426"/>
                  </a:lnTo>
                  <a:lnTo>
                    <a:pt x="319883" y="271431"/>
                  </a:lnTo>
                  <a:lnTo>
                    <a:pt x="354553" y="258695"/>
                  </a:lnTo>
                  <a:lnTo>
                    <a:pt x="373578" y="236089"/>
                  </a:lnTo>
                  <a:lnTo>
                    <a:pt x="375140" y="227040"/>
                  </a:lnTo>
                  <a:lnTo>
                    <a:pt x="59202" y="227040"/>
                  </a:lnTo>
                  <a:lnTo>
                    <a:pt x="59202" y="159649"/>
                  </a:lnTo>
                  <a:lnTo>
                    <a:pt x="369234" y="159649"/>
                  </a:lnTo>
                  <a:lnTo>
                    <a:pt x="363591" y="150776"/>
                  </a:lnTo>
                  <a:lnTo>
                    <a:pt x="346927" y="140114"/>
                  </a:lnTo>
                  <a:lnTo>
                    <a:pt x="326440" y="135409"/>
                  </a:lnTo>
                  <a:lnTo>
                    <a:pt x="326440" y="133891"/>
                  </a:lnTo>
                  <a:lnTo>
                    <a:pt x="344893" y="128239"/>
                  </a:lnTo>
                  <a:lnTo>
                    <a:pt x="359295" y="116932"/>
                  </a:lnTo>
                  <a:lnTo>
                    <a:pt x="362451" y="110855"/>
                  </a:lnTo>
                  <a:lnTo>
                    <a:pt x="59202" y="110855"/>
                  </a:lnTo>
                  <a:lnTo>
                    <a:pt x="59202" y="50846"/>
                  </a:lnTo>
                  <a:lnTo>
                    <a:pt x="368548" y="50846"/>
                  </a:lnTo>
                  <a:lnTo>
                    <a:pt x="365894" y="37322"/>
                  </a:lnTo>
                  <a:lnTo>
                    <a:pt x="346265" y="16681"/>
                  </a:lnTo>
                  <a:lnTo>
                    <a:pt x="311140" y="4806"/>
                  </a:lnTo>
                  <a:lnTo>
                    <a:pt x="258547" y="0"/>
                  </a:lnTo>
                  <a:close/>
                </a:path>
                <a:path w="379729" h="275590">
                  <a:moveTo>
                    <a:pt x="369234" y="159649"/>
                  </a:moveTo>
                  <a:lnTo>
                    <a:pt x="255416" y="159649"/>
                  </a:lnTo>
                  <a:lnTo>
                    <a:pt x="285952" y="160866"/>
                  </a:lnTo>
                  <a:lnTo>
                    <a:pt x="305946" y="165587"/>
                  </a:lnTo>
                  <a:lnTo>
                    <a:pt x="316865" y="175424"/>
                  </a:lnTo>
                  <a:lnTo>
                    <a:pt x="320178" y="191983"/>
                  </a:lnTo>
                  <a:lnTo>
                    <a:pt x="320178" y="193899"/>
                  </a:lnTo>
                  <a:lnTo>
                    <a:pt x="317034" y="210284"/>
                  </a:lnTo>
                  <a:lnTo>
                    <a:pt x="306464" y="220431"/>
                  </a:lnTo>
                  <a:lnTo>
                    <a:pt x="286765" y="225597"/>
                  </a:lnTo>
                  <a:lnTo>
                    <a:pt x="256233" y="227040"/>
                  </a:lnTo>
                  <a:lnTo>
                    <a:pt x="375140" y="227040"/>
                  </a:lnTo>
                  <a:lnTo>
                    <a:pt x="379381" y="202485"/>
                  </a:lnTo>
                  <a:lnTo>
                    <a:pt x="379381" y="194706"/>
                  </a:lnTo>
                  <a:lnTo>
                    <a:pt x="374913" y="168579"/>
                  </a:lnTo>
                  <a:lnTo>
                    <a:pt x="369234" y="159649"/>
                  </a:lnTo>
                  <a:close/>
                </a:path>
                <a:path w="379729" h="275590">
                  <a:moveTo>
                    <a:pt x="368548" y="50846"/>
                  </a:moveTo>
                  <a:lnTo>
                    <a:pt x="255416" y="50846"/>
                  </a:lnTo>
                  <a:lnTo>
                    <a:pt x="282719" y="52247"/>
                  </a:lnTo>
                  <a:lnTo>
                    <a:pt x="300519" y="57048"/>
                  </a:lnTo>
                  <a:lnTo>
                    <a:pt x="310192" y="66148"/>
                  </a:lnTo>
                  <a:lnTo>
                    <a:pt x="313110" y="80447"/>
                  </a:lnTo>
                  <a:lnTo>
                    <a:pt x="313110" y="82468"/>
                  </a:lnTo>
                  <a:lnTo>
                    <a:pt x="310192" y="96282"/>
                  </a:lnTo>
                  <a:lnTo>
                    <a:pt x="300519" y="104998"/>
                  </a:lnTo>
                  <a:lnTo>
                    <a:pt x="282719" y="109545"/>
                  </a:lnTo>
                  <a:lnTo>
                    <a:pt x="255416" y="110855"/>
                  </a:lnTo>
                  <a:lnTo>
                    <a:pt x="362451" y="110855"/>
                  </a:lnTo>
                  <a:lnTo>
                    <a:pt x="368658" y="98900"/>
                  </a:lnTo>
                  <a:lnTo>
                    <a:pt x="371999" y="73076"/>
                  </a:lnTo>
                  <a:lnTo>
                    <a:pt x="371999" y="68427"/>
                  </a:lnTo>
                  <a:lnTo>
                    <a:pt x="368548" y="5084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tx1"/>
                </a:solidFill>
                <a:latin typeface="+mn-ea"/>
                <a:ea typeface="+mn-ea"/>
              </a:endParaRPr>
            </a:p>
          </p:txBody>
        </p:sp>
        <p:sp>
          <p:nvSpPr>
            <p:cNvPr id="37" name="object 9">
              <a:extLst>
                <a:ext uri="{FF2B5EF4-FFF2-40B4-BE49-F238E27FC236}">
                  <a16:creationId xmlns:a16="http://schemas.microsoft.com/office/drawing/2014/main" id="{68FA03D2-3C23-0601-DE0C-CC3EEF708364}"/>
                </a:ext>
              </a:extLst>
            </p:cNvPr>
            <p:cNvSpPr/>
            <p:nvPr/>
          </p:nvSpPr>
          <p:spPr>
            <a:xfrm>
              <a:off x="3657576" y="793432"/>
              <a:ext cx="377825" cy="294640"/>
            </a:xfrm>
            <a:custGeom>
              <a:avLst/>
              <a:gdLst/>
              <a:ahLst/>
              <a:cxnLst/>
              <a:rect l="l" t="t" r="r" b="b"/>
              <a:pathLst>
                <a:path w="377825" h="294640">
                  <a:moveTo>
                    <a:pt x="377559" y="0"/>
                  </a:moveTo>
                  <a:lnTo>
                    <a:pt x="317142" y="23454"/>
                  </a:lnTo>
                  <a:lnTo>
                    <a:pt x="317142" y="171659"/>
                  </a:lnTo>
                  <a:lnTo>
                    <a:pt x="312338" y="205838"/>
                  </a:lnTo>
                  <a:lnTo>
                    <a:pt x="295687" y="228924"/>
                  </a:lnTo>
                  <a:lnTo>
                    <a:pt x="263824" y="241990"/>
                  </a:lnTo>
                  <a:lnTo>
                    <a:pt x="213386" y="246107"/>
                  </a:lnTo>
                  <a:lnTo>
                    <a:pt x="164162" y="246107"/>
                  </a:lnTo>
                  <a:lnTo>
                    <a:pt x="113509" y="241990"/>
                  </a:lnTo>
                  <a:lnTo>
                    <a:pt x="81560" y="228924"/>
                  </a:lnTo>
                  <a:lnTo>
                    <a:pt x="64897" y="205838"/>
                  </a:lnTo>
                  <a:lnTo>
                    <a:pt x="60102" y="171659"/>
                  </a:lnTo>
                  <a:lnTo>
                    <a:pt x="60102" y="13748"/>
                  </a:lnTo>
                  <a:lnTo>
                    <a:pt x="0" y="13748"/>
                  </a:lnTo>
                  <a:lnTo>
                    <a:pt x="0" y="175188"/>
                  </a:lnTo>
                  <a:lnTo>
                    <a:pt x="4681" y="219912"/>
                  </a:lnTo>
                  <a:lnTo>
                    <a:pt x="20050" y="253542"/>
                  </a:lnTo>
                  <a:lnTo>
                    <a:pt x="48090" y="276741"/>
                  </a:lnTo>
                  <a:lnTo>
                    <a:pt x="90786" y="290174"/>
                  </a:lnTo>
                  <a:lnTo>
                    <a:pt x="150121" y="294504"/>
                  </a:lnTo>
                  <a:lnTo>
                    <a:pt x="227029" y="294504"/>
                  </a:lnTo>
                  <a:lnTo>
                    <a:pt x="286403" y="290174"/>
                  </a:lnTo>
                  <a:lnTo>
                    <a:pt x="329199" y="276741"/>
                  </a:lnTo>
                  <a:lnTo>
                    <a:pt x="372833" y="219912"/>
                  </a:lnTo>
                  <a:lnTo>
                    <a:pt x="377559" y="175188"/>
                  </a:lnTo>
                  <a:lnTo>
                    <a:pt x="37755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tx1"/>
                </a:solidFill>
                <a:latin typeface="+mn-ea"/>
                <a:ea typeface="+mn-ea"/>
              </a:endParaRPr>
            </a:p>
          </p:txBody>
        </p:sp>
        <p:sp>
          <p:nvSpPr>
            <p:cNvPr id="38" name="object 10">
              <a:extLst>
                <a:ext uri="{FF2B5EF4-FFF2-40B4-BE49-F238E27FC236}">
                  <a16:creationId xmlns:a16="http://schemas.microsoft.com/office/drawing/2014/main" id="{09EB94DC-08A0-863B-2F08-C8301E8A677C}"/>
                </a:ext>
              </a:extLst>
            </p:cNvPr>
            <p:cNvSpPr/>
            <p:nvPr/>
          </p:nvSpPr>
          <p:spPr>
            <a:xfrm>
              <a:off x="2029611" y="807184"/>
              <a:ext cx="404495" cy="281305"/>
            </a:xfrm>
            <a:custGeom>
              <a:avLst/>
              <a:gdLst/>
              <a:ahLst/>
              <a:cxnLst/>
              <a:rect l="l" t="t" r="r" b="b"/>
              <a:pathLst>
                <a:path w="404494" h="281305">
                  <a:moveTo>
                    <a:pt x="392490" y="0"/>
                  </a:moveTo>
                  <a:lnTo>
                    <a:pt x="169513" y="0"/>
                  </a:lnTo>
                  <a:lnTo>
                    <a:pt x="104594" y="4432"/>
                  </a:lnTo>
                  <a:lnTo>
                    <a:pt x="56644" y="18441"/>
                  </a:lnTo>
                  <a:lnTo>
                    <a:pt x="24201" y="43094"/>
                  </a:lnTo>
                  <a:lnTo>
                    <a:pt x="5807" y="79459"/>
                  </a:lnTo>
                  <a:lnTo>
                    <a:pt x="0" y="128603"/>
                  </a:lnTo>
                  <a:lnTo>
                    <a:pt x="0" y="152047"/>
                  </a:lnTo>
                  <a:lnTo>
                    <a:pt x="5807" y="201198"/>
                  </a:lnTo>
                  <a:lnTo>
                    <a:pt x="24201" y="237588"/>
                  </a:lnTo>
                  <a:lnTo>
                    <a:pt x="56644" y="262274"/>
                  </a:lnTo>
                  <a:lnTo>
                    <a:pt x="104594" y="276311"/>
                  </a:lnTo>
                  <a:lnTo>
                    <a:pt x="169513" y="280755"/>
                  </a:lnTo>
                  <a:lnTo>
                    <a:pt x="404218" y="280651"/>
                  </a:lnTo>
                  <a:lnTo>
                    <a:pt x="383726" y="232359"/>
                  </a:lnTo>
                  <a:lnTo>
                    <a:pt x="189470" y="232359"/>
                  </a:lnTo>
                  <a:lnTo>
                    <a:pt x="181240" y="232359"/>
                  </a:lnTo>
                  <a:lnTo>
                    <a:pt x="119908" y="227830"/>
                  </a:lnTo>
                  <a:lnTo>
                    <a:pt x="83089" y="213102"/>
                  </a:lnTo>
                  <a:lnTo>
                    <a:pt x="65136" y="186458"/>
                  </a:lnTo>
                  <a:lnTo>
                    <a:pt x="60406" y="146184"/>
                  </a:lnTo>
                  <a:lnTo>
                    <a:pt x="60406" y="134865"/>
                  </a:lnTo>
                  <a:lnTo>
                    <a:pt x="65136" y="94360"/>
                  </a:lnTo>
                  <a:lnTo>
                    <a:pt x="83089" y="67598"/>
                  </a:lnTo>
                  <a:lnTo>
                    <a:pt x="119908" y="52826"/>
                  </a:lnTo>
                  <a:lnTo>
                    <a:pt x="181240" y="48291"/>
                  </a:lnTo>
                  <a:lnTo>
                    <a:pt x="392490" y="48291"/>
                  </a:lnTo>
                  <a:lnTo>
                    <a:pt x="39249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tx1"/>
                </a:solidFill>
                <a:latin typeface="+mn-ea"/>
                <a:ea typeface="+mn-ea"/>
              </a:endParaRPr>
            </a:p>
          </p:txBody>
        </p:sp>
        <p:sp>
          <p:nvSpPr>
            <p:cNvPr id="39" name="object 11">
              <a:extLst>
                <a:ext uri="{FF2B5EF4-FFF2-40B4-BE49-F238E27FC236}">
                  <a16:creationId xmlns:a16="http://schemas.microsoft.com/office/drawing/2014/main" id="{DE962504-D963-7505-2546-1FEE32A89F91}"/>
                </a:ext>
              </a:extLst>
            </p:cNvPr>
            <p:cNvSpPr/>
            <p:nvPr/>
          </p:nvSpPr>
          <p:spPr>
            <a:xfrm>
              <a:off x="1408453" y="865862"/>
              <a:ext cx="163830" cy="220979"/>
            </a:xfrm>
            <a:custGeom>
              <a:avLst/>
              <a:gdLst/>
              <a:ahLst/>
              <a:cxnLst/>
              <a:rect l="l" t="t" r="r" b="b"/>
              <a:pathLst>
                <a:path w="163830" h="220980">
                  <a:moveTo>
                    <a:pt x="163398" y="0"/>
                  </a:moveTo>
                  <a:lnTo>
                    <a:pt x="0" y="220768"/>
                  </a:lnTo>
                  <a:lnTo>
                    <a:pt x="68751" y="220768"/>
                  </a:lnTo>
                  <a:lnTo>
                    <a:pt x="163398" y="90279"/>
                  </a:lnTo>
                  <a:lnTo>
                    <a:pt x="1633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tx1"/>
                </a:solidFill>
                <a:latin typeface="+mn-ea"/>
                <a:ea typeface="+mn-ea"/>
              </a:endParaRPr>
            </a:p>
          </p:txBody>
        </p:sp>
        <p:sp>
          <p:nvSpPr>
            <p:cNvPr id="40" name="object 12">
              <a:extLst>
                <a:ext uri="{FF2B5EF4-FFF2-40B4-BE49-F238E27FC236}">
                  <a16:creationId xmlns:a16="http://schemas.microsoft.com/office/drawing/2014/main" id="{5C05BE2F-F288-B13D-1E6F-B3F37D306C7A}"/>
                </a:ext>
              </a:extLst>
            </p:cNvPr>
            <p:cNvSpPr/>
            <p:nvPr/>
          </p:nvSpPr>
          <p:spPr>
            <a:xfrm>
              <a:off x="1634223" y="802982"/>
              <a:ext cx="281940" cy="284480"/>
            </a:xfrm>
            <a:custGeom>
              <a:avLst/>
              <a:gdLst/>
              <a:ahLst/>
              <a:cxnLst/>
              <a:rect l="l" t="t" r="r" b="b"/>
              <a:pathLst>
                <a:path w="281939" h="284480">
                  <a:moveTo>
                    <a:pt x="71840" y="0"/>
                  </a:moveTo>
                  <a:lnTo>
                    <a:pt x="0" y="0"/>
                  </a:lnTo>
                  <a:lnTo>
                    <a:pt x="0" y="284117"/>
                  </a:lnTo>
                  <a:lnTo>
                    <a:pt x="58898" y="284117"/>
                  </a:lnTo>
                  <a:lnTo>
                    <a:pt x="58898" y="71149"/>
                  </a:lnTo>
                  <a:lnTo>
                    <a:pt x="213019" y="283645"/>
                  </a:lnTo>
                  <a:lnTo>
                    <a:pt x="281771" y="283645"/>
                  </a:lnTo>
                  <a:lnTo>
                    <a:pt x="718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tx1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41" name="object 3">
            <a:extLst>
              <a:ext uri="{FF2B5EF4-FFF2-40B4-BE49-F238E27FC236}">
                <a16:creationId xmlns:a16="http://schemas.microsoft.com/office/drawing/2014/main" id="{7E389FF8-FE7E-56D7-3A46-DF33DA090C27}"/>
              </a:ext>
            </a:extLst>
          </p:cNvPr>
          <p:cNvSpPr txBox="1"/>
          <p:nvPr userDrawn="1"/>
        </p:nvSpPr>
        <p:spPr>
          <a:xfrm>
            <a:off x="4997371" y="6195046"/>
            <a:ext cx="757364" cy="159770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2" algn="ctr">
              <a:spcBef>
                <a:spcPts val="82"/>
              </a:spcBef>
            </a:pPr>
            <a:r>
              <a:rPr sz="970" spc="-6" dirty="0">
                <a:solidFill>
                  <a:srgbClr val="F40419"/>
                </a:solidFill>
                <a:latin typeface="+mn-ea"/>
                <a:ea typeface="+mn-ea"/>
                <a:cs typeface="Arial"/>
              </a:rPr>
              <a:t>Confidential</a:t>
            </a:r>
            <a:endParaRPr sz="970" dirty="0">
              <a:latin typeface="+mn-ea"/>
              <a:ea typeface="+mn-ea"/>
              <a:cs typeface="Arial"/>
            </a:endParaRPr>
          </a:p>
        </p:txBody>
      </p:sp>
      <p:sp>
        <p:nvSpPr>
          <p:cNvPr id="42" name="object 5">
            <a:extLst>
              <a:ext uri="{FF2B5EF4-FFF2-40B4-BE49-F238E27FC236}">
                <a16:creationId xmlns:a16="http://schemas.microsoft.com/office/drawing/2014/main" id="{879CAD43-ADD9-14CD-EFAF-34FC824491C5}"/>
              </a:ext>
            </a:extLst>
          </p:cNvPr>
          <p:cNvSpPr/>
          <p:nvPr userDrawn="1"/>
        </p:nvSpPr>
        <p:spPr>
          <a:xfrm>
            <a:off x="4870675" y="6158825"/>
            <a:ext cx="1009325" cy="232212"/>
          </a:xfrm>
          <a:custGeom>
            <a:avLst/>
            <a:gdLst/>
            <a:ahLst/>
            <a:cxnLst/>
            <a:rect l="l" t="t" r="r" b="b"/>
            <a:pathLst>
              <a:path w="1664334" h="382904">
                <a:moveTo>
                  <a:pt x="1472792" y="382585"/>
                </a:moveTo>
                <a:lnTo>
                  <a:pt x="191292" y="382585"/>
                </a:lnTo>
                <a:lnTo>
                  <a:pt x="147429" y="377533"/>
                </a:lnTo>
                <a:lnTo>
                  <a:pt x="107165" y="363142"/>
                </a:lnTo>
                <a:lnTo>
                  <a:pt x="71647" y="340561"/>
                </a:lnTo>
                <a:lnTo>
                  <a:pt x="42023" y="310937"/>
                </a:lnTo>
                <a:lnTo>
                  <a:pt x="19442" y="275419"/>
                </a:lnTo>
                <a:lnTo>
                  <a:pt x="5052" y="235155"/>
                </a:lnTo>
                <a:lnTo>
                  <a:pt x="0" y="191292"/>
                </a:lnTo>
                <a:lnTo>
                  <a:pt x="5052" y="147429"/>
                </a:lnTo>
                <a:lnTo>
                  <a:pt x="19442" y="107165"/>
                </a:lnTo>
                <a:lnTo>
                  <a:pt x="42023" y="71647"/>
                </a:lnTo>
                <a:lnTo>
                  <a:pt x="71647" y="42023"/>
                </a:lnTo>
                <a:lnTo>
                  <a:pt x="107165" y="19442"/>
                </a:lnTo>
                <a:lnTo>
                  <a:pt x="147429" y="5052"/>
                </a:lnTo>
                <a:lnTo>
                  <a:pt x="191292" y="0"/>
                </a:lnTo>
                <a:lnTo>
                  <a:pt x="1472792" y="0"/>
                </a:lnTo>
                <a:lnTo>
                  <a:pt x="1516655" y="5052"/>
                </a:lnTo>
                <a:lnTo>
                  <a:pt x="1556919" y="19442"/>
                </a:lnTo>
                <a:lnTo>
                  <a:pt x="1592437" y="42023"/>
                </a:lnTo>
                <a:lnTo>
                  <a:pt x="1622061" y="71647"/>
                </a:lnTo>
                <a:lnTo>
                  <a:pt x="1644642" y="107165"/>
                </a:lnTo>
                <a:lnTo>
                  <a:pt x="1659033" y="147429"/>
                </a:lnTo>
                <a:lnTo>
                  <a:pt x="1664085" y="191292"/>
                </a:lnTo>
                <a:lnTo>
                  <a:pt x="1659033" y="235155"/>
                </a:lnTo>
                <a:lnTo>
                  <a:pt x="1644642" y="275419"/>
                </a:lnTo>
                <a:lnTo>
                  <a:pt x="1622061" y="310937"/>
                </a:lnTo>
                <a:lnTo>
                  <a:pt x="1592437" y="340561"/>
                </a:lnTo>
                <a:lnTo>
                  <a:pt x="1556919" y="363142"/>
                </a:lnTo>
                <a:lnTo>
                  <a:pt x="1516655" y="377533"/>
                </a:lnTo>
                <a:lnTo>
                  <a:pt x="1472792" y="382585"/>
                </a:lnTo>
                <a:close/>
              </a:path>
            </a:pathLst>
          </a:custGeom>
          <a:ln w="13580">
            <a:solidFill>
              <a:srgbClr val="F40419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45" name="タイトル 44">
            <a:extLst>
              <a:ext uri="{FF2B5EF4-FFF2-40B4-BE49-F238E27FC236}">
                <a16:creationId xmlns:a16="http://schemas.microsoft.com/office/drawing/2014/main" id="{D7E41FA6-83F2-45CF-24E9-47E0325652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698" y="2800263"/>
            <a:ext cx="5499303" cy="1222958"/>
          </a:xfrm>
          <a:prstGeom prst="rect">
            <a:avLst/>
          </a:prstGeom>
          <a:ln>
            <a:noFill/>
          </a:ln>
        </p:spPr>
        <p:txBody>
          <a:bodyPr wrap="square" anchor="ctr">
            <a:noAutofit/>
          </a:bodyPr>
          <a:lstStyle>
            <a:lvl1pPr>
              <a:defRPr sz="2400" b="1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r>
              <a:rPr kumimoji="1" lang="ja-JP" altLang="en-US" dirty="0"/>
              <a:t>タイトル</a:t>
            </a:r>
          </a:p>
        </p:txBody>
      </p:sp>
      <p:sp>
        <p:nvSpPr>
          <p:cNvPr id="59" name="テキスト プレースホルダー 58">
            <a:extLst>
              <a:ext uri="{FF2B5EF4-FFF2-40B4-BE49-F238E27FC236}">
                <a16:creationId xmlns:a16="http://schemas.microsoft.com/office/drawing/2014/main" id="{5961A57A-130F-70FF-53B7-AF91DFC270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0698" y="1441489"/>
            <a:ext cx="5499303" cy="369332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宛名</a:t>
            </a:r>
          </a:p>
        </p:txBody>
      </p:sp>
      <p:sp>
        <p:nvSpPr>
          <p:cNvPr id="62" name="テキスト プレースホルダー 61">
            <a:extLst>
              <a:ext uri="{FF2B5EF4-FFF2-40B4-BE49-F238E27FC236}">
                <a16:creationId xmlns:a16="http://schemas.microsoft.com/office/drawing/2014/main" id="{DD5E7C84-376C-7B63-BCF7-D8FE06E5A11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36000" y="5184895"/>
            <a:ext cx="1939668" cy="277246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marL="0" indent="0" algn="r">
              <a:buNone/>
              <a:defRPr sz="1200" b="1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en-US" altLang="ja-JP" dirty="0"/>
              <a:t>XXXX</a:t>
            </a:r>
            <a:r>
              <a:rPr kumimoji="1" lang="ja-JP" altLang="en-US" dirty="0"/>
              <a:t>年</a:t>
            </a:r>
            <a:r>
              <a:rPr kumimoji="1" lang="en-US" altLang="ja-JP" dirty="0"/>
              <a:t>X</a:t>
            </a:r>
            <a:r>
              <a:rPr kumimoji="1" lang="ja-JP" altLang="en-US" dirty="0"/>
              <a:t>月</a:t>
            </a:r>
            <a:r>
              <a:rPr kumimoji="1" lang="en-US" altLang="ja-JP" dirty="0"/>
              <a:t>X</a:t>
            </a:r>
            <a:r>
              <a:rPr kumimoji="1" lang="ja-JP" altLang="en-US" dirty="0"/>
              <a:t>日</a:t>
            </a:r>
          </a:p>
        </p:txBody>
      </p:sp>
    </p:spTree>
    <p:extLst>
      <p:ext uri="{BB962C8B-B14F-4D97-AF65-F5344CB8AC3E}">
        <p14:creationId xmlns:p14="http://schemas.microsoft.com/office/powerpoint/2010/main" val="1174749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BA301E18-C4E8-E483-95D6-6B8A86743D50}"/>
              </a:ext>
            </a:extLst>
          </p:cNvPr>
          <p:cNvCxnSpPr/>
          <p:nvPr userDrawn="1"/>
        </p:nvCxnSpPr>
        <p:spPr>
          <a:xfrm>
            <a:off x="496056" y="634705"/>
            <a:ext cx="11191474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7108267-538B-78CB-9061-8BD44A22B7C8}"/>
              </a:ext>
            </a:extLst>
          </p:cNvPr>
          <p:cNvSpPr txBox="1"/>
          <p:nvPr userDrawn="1"/>
        </p:nvSpPr>
        <p:spPr>
          <a:xfrm>
            <a:off x="509901" y="296151"/>
            <a:ext cx="21860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chemeClr val="tx1"/>
                </a:solidFill>
                <a:latin typeface="+mn-ea"/>
                <a:ea typeface="+mn-ea"/>
              </a:rPr>
              <a:t>目次</a:t>
            </a:r>
          </a:p>
        </p:txBody>
      </p:sp>
      <p:sp>
        <p:nvSpPr>
          <p:cNvPr id="23" name="テキスト プレースホルダー 22">
            <a:extLst>
              <a:ext uri="{FF2B5EF4-FFF2-40B4-BE49-F238E27FC236}">
                <a16:creationId xmlns:a16="http://schemas.microsoft.com/office/drawing/2014/main" id="{475DBDEA-28FB-E69D-8386-DD8C7B13C6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08785" y="1271484"/>
            <a:ext cx="5632202" cy="4574567"/>
          </a:xfrm>
          <a:prstGeom prst="rect">
            <a:avLst/>
          </a:prstGeom>
        </p:spPr>
        <p:txBody>
          <a:bodyPr lIns="144000" rIns="144000" anchor="ctr"/>
          <a:lstStyle>
            <a:lvl1pPr marL="450525" indent="-450525">
              <a:lnSpc>
                <a:spcPct val="200000"/>
              </a:lnSpc>
              <a:spcBef>
                <a:spcPts val="1092"/>
              </a:spcBef>
              <a:buFont typeface="+mj-lt"/>
              <a:buAutoNum type="arabicPeriod"/>
              <a:defRPr sz="2000" b="1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en-US" altLang="ja-JP" dirty="0" err="1"/>
              <a:t>Xxxx</a:t>
            </a:r>
            <a:endParaRPr kumimoji="1" lang="en-US" altLang="ja-JP" dirty="0"/>
          </a:p>
          <a:p>
            <a:pPr lvl="0"/>
            <a:endParaRPr kumimoji="1" lang="ja-JP" altLang="en-US" dirty="0"/>
          </a:p>
        </p:txBody>
      </p:sp>
      <p:sp>
        <p:nvSpPr>
          <p:cNvPr id="24" name="テキスト プレースホルダー 22">
            <a:extLst>
              <a:ext uri="{FF2B5EF4-FFF2-40B4-BE49-F238E27FC236}">
                <a16:creationId xmlns:a16="http://schemas.microsoft.com/office/drawing/2014/main" id="{87BA95D3-BEA2-BB87-4BAF-23AFA9DFF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46350" y="1271484"/>
            <a:ext cx="911507" cy="4574567"/>
          </a:xfrm>
          <a:prstGeom prst="rect">
            <a:avLst/>
          </a:prstGeom>
        </p:spPr>
        <p:txBody>
          <a:bodyPr lIns="144000" rIns="144000" anchor="ctr"/>
          <a:lstStyle>
            <a:lvl1pPr marL="0" indent="0">
              <a:lnSpc>
                <a:spcPct val="200000"/>
              </a:lnSpc>
              <a:spcBef>
                <a:spcPts val="1092"/>
              </a:spcBef>
              <a:buFontTx/>
              <a:buNone/>
              <a:defRPr sz="2000" b="1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＃</a:t>
            </a:r>
            <a:endParaRPr kumimoji="1" lang="en-US" altLang="ja-JP" dirty="0"/>
          </a:p>
          <a:p>
            <a:pPr lvl="0"/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B103329-05A9-AE0A-297A-098EF3EB2601}"/>
              </a:ext>
            </a:extLst>
          </p:cNvPr>
          <p:cNvSpPr txBox="1"/>
          <p:nvPr userDrawn="1"/>
        </p:nvSpPr>
        <p:spPr>
          <a:xfrm>
            <a:off x="480000" y="6524917"/>
            <a:ext cx="1407758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50" b="0" i="0" dirty="0">
                <a:solidFill>
                  <a:schemeClr val="tx1"/>
                </a:solidFill>
                <a:latin typeface="+mn-ea"/>
                <a:ea typeface="+mn-ea"/>
                <a:cs typeface="Arial" panose="020B0604020202020204" pitchFamily="34" charset="0"/>
              </a:rPr>
              <a:t>Copyright Hacobu, Inc.</a:t>
            </a:r>
            <a:endParaRPr kumimoji="1" lang="ja-JP" altLang="en-US" sz="850" b="0" i="0" dirty="0">
              <a:solidFill>
                <a:schemeClr val="tx1"/>
              </a:solidFill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21EDE5D-8C59-D78A-365B-35E77700E2A7}"/>
              </a:ext>
            </a:extLst>
          </p:cNvPr>
          <p:cNvSpPr txBox="1"/>
          <p:nvPr userDrawn="1"/>
        </p:nvSpPr>
        <p:spPr>
          <a:xfrm>
            <a:off x="11278525" y="6524917"/>
            <a:ext cx="492122" cy="22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71385E3-A3F6-4147-B548-39124B1CAAAA}" type="slidenum">
              <a:rPr kumimoji="1" lang="ja-JP" altLang="en-US" sz="850" b="0" i="0" smtClean="0">
                <a:solidFill>
                  <a:schemeClr val="tx1"/>
                </a:solidFill>
                <a:latin typeface="+mn-ea"/>
                <a:ea typeface="+mn-ea"/>
                <a:cs typeface="Arial" panose="020B0604020202020204" pitchFamily="34" charset="0"/>
              </a:rPr>
              <a:pPr algn="ctr"/>
              <a:t>‹#›</a:t>
            </a:fld>
            <a:endParaRPr kumimoji="1" lang="ja-JP" altLang="en-US" sz="850" b="0" i="0" dirty="0">
              <a:solidFill>
                <a:schemeClr val="tx1"/>
              </a:solidFill>
              <a:latin typeface="+mn-ea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0D872A16-1FD1-0546-9684-D41F4A145CD9}"/>
              </a:ext>
            </a:extLst>
          </p:cNvPr>
          <p:cNvGrpSpPr/>
          <p:nvPr userDrawn="1"/>
        </p:nvGrpSpPr>
        <p:grpSpPr>
          <a:xfrm>
            <a:off x="10634435" y="400201"/>
            <a:ext cx="1053096" cy="98583"/>
            <a:chOff x="17611067" y="701791"/>
            <a:chExt cx="1736511" cy="162570"/>
          </a:xfrm>
        </p:grpSpPr>
        <p:pic>
          <p:nvPicPr>
            <p:cNvPr id="18" name="object 4">
              <a:extLst>
                <a:ext uri="{FF2B5EF4-FFF2-40B4-BE49-F238E27FC236}">
                  <a16:creationId xmlns:a16="http://schemas.microsoft.com/office/drawing/2014/main" id="{8D7B472C-027D-E9D9-7B3F-601662028CF4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611067" y="705034"/>
              <a:ext cx="213323" cy="158864"/>
            </a:xfrm>
            <a:prstGeom prst="rect">
              <a:avLst/>
            </a:prstGeom>
          </p:spPr>
        </p:pic>
        <p:pic>
          <p:nvPicPr>
            <p:cNvPr id="19" name="object 5">
              <a:extLst>
                <a:ext uri="{FF2B5EF4-FFF2-40B4-BE49-F238E27FC236}">
                  <a16:creationId xmlns:a16="http://schemas.microsoft.com/office/drawing/2014/main" id="{E9F16FFE-E5D4-9F93-9BAC-C56EBA9C9A16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537832" y="709390"/>
              <a:ext cx="234621" cy="154969"/>
            </a:xfrm>
            <a:prstGeom prst="rect">
              <a:avLst/>
            </a:prstGeom>
          </p:spPr>
        </p:pic>
        <p:pic>
          <p:nvPicPr>
            <p:cNvPr id="20" name="object 6">
              <a:extLst>
                <a:ext uri="{FF2B5EF4-FFF2-40B4-BE49-F238E27FC236}">
                  <a16:creationId xmlns:a16="http://schemas.microsoft.com/office/drawing/2014/main" id="{469900D1-2B31-4AC5-CB8B-EF72C74F198F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851018" y="710148"/>
              <a:ext cx="209417" cy="152037"/>
            </a:xfrm>
            <a:prstGeom prst="rect">
              <a:avLst/>
            </a:prstGeom>
          </p:spPr>
        </p:pic>
        <p:pic>
          <p:nvPicPr>
            <p:cNvPr id="21" name="object 7">
              <a:extLst>
                <a:ext uri="{FF2B5EF4-FFF2-40B4-BE49-F238E27FC236}">
                  <a16:creationId xmlns:a16="http://schemas.microsoft.com/office/drawing/2014/main" id="{EF762B21-3FAA-C01F-A7E8-CF0B77D0AD98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139166" y="701791"/>
              <a:ext cx="208412" cy="162570"/>
            </a:xfrm>
            <a:prstGeom prst="rect">
              <a:avLst/>
            </a:prstGeom>
          </p:spPr>
        </p:pic>
        <p:pic>
          <p:nvPicPr>
            <p:cNvPr id="22" name="object 8">
              <a:extLst>
                <a:ext uri="{FF2B5EF4-FFF2-40B4-BE49-F238E27FC236}">
                  <a16:creationId xmlns:a16="http://schemas.microsoft.com/office/drawing/2014/main" id="{8ED50678-F2F5-64A9-3D33-1E0051DBFAEF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240540" y="709388"/>
              <a:ext cx="223134" cy="154969"/>
            </a:xfrm>
            <a:prstGeom prst="rect">
              <a:avLst/>
            </a:prstGeom>
          </p:spPr>
        </p:pic>
        <p:grpSp>
          <p:nvGrpSpPr>
            <p:cNvPr id="25" name="object 9">
              <a:extLst>
                <a:ext uri="{FF2B5EF4-FFF2-40B4-BE49-F238E27FC236}">
                  <a16:creationId xmlns:a16="http://schemas.microsoft.com/office/drawing/2014/main" id="{843E575C-FFA4-80C2-9057-B65F082D78EF}"/>
                </a:ext>
              </a:extLst>
            </p:cNvPr>
            <p:cNvGrpSpPr/>
            <p:nvPr/>
          </p:nvGrpSpPr>
          <p:grpSpPr>
            <a:xfrm>
              <a:off x="17897673" y="707067"/>
              <a:ext cx="280670" cy="156845"/>
              <a:chOff x="17897673" y="707067"/>
              <a:chExt cx="280670" cy="156845"/>
            </a:xfrm>
          </p:grpSpPr>
          <p:sp>
            <p:nvSpPr>
              <p:cNvPr id="26" name="object 10">
                <a:extLst>
                  <a:ext uri="{FF2B5EF4-FFF2-40B4-BE49-F238E27FC236}">
                    <a16:creationId xmlns:a16="http://schemas.microsoft.com/office/drawing/2014/main" id="{A00177F0-9861-6378-E388-80D35F835700}"/>
                  </a:ext>
                </a:extLst>
              </p:cNvPr>
              <p:cNvSpPr/>
              <p:nvPr/>
            </p:nvSpPr>
            <p:spPr>
              <a:xfrm>
                <a:off x="17897673" y="741777"/>
                <a:ext cx="90805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w="90805" h="121919">
                    <a:moveTo>
                      <a:pt x="90196" y="0"/>
                    </a:moveTo>
                    <a:lnTo>
                      <a:pt x="0" y="121860"/>
                    </a:lnTo>
                    <a:lnTo>
                      <a:pt x="37956" y="121860"/>
                    </a:lnTo>
                    <a:lnTo>
                      <a:pt x="90196" y="49830"/>
                    </a:lnTo>
                    <a:lnTo>
                      <a:pt x="90196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dirty="0">
                  <a:solidFill>
                    <a:schemeClr val="tx1"/>
                  </a:solidFill>
                  <a:latin typeface="+mn-ea"/>
                  <a:ea typeface="+mn-ea"/>
                </a:endParaRPr>
              </a:p>
            </p:txBody>
          </p:sp>
          <p:pic>
            <p:nvPicPr>
              <p:cNvPr id="27" name="object 11">
                <a:extLst>
                  <a:ext uri="{FF2B5EF4-FFF2-40B4-BE49-F238E27FC236}">
                    <a16:creationId xmlns:a16="http://schemas.microsoft.com/office/drawing/2014/main" id="{2386FB07-0FB7-C978-1F5E-AC8E3CCC3BA2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8022300" y="707067"/>
                <a:ext cx="155534" cy="15683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695391473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pos="320">
          <p15:clr>
            <a:srgbClr val="FBAE40"/>
          </p15:clr>
        </p15:guide>
        <p15:guide id="2" pos="3703">
          <p15:clr>
            <a:srgbClr val="FBAE40"/>
          </p15:clr>
        </p15:guide>
        <p15:guide id="3" pos="3977">
          <p15:clr>
            <a:srgbClr val="FBAE40"/>
          </p15:clr>
        </p15:guide>
        <p15:guide id="4" pos="7360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セクション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0A991F37-07A7-7DC3-317D-8FE531B25C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328"/>
            <a:ext cx="12189641" cy="6859328"/>
          </a:xfrm>
          <a:prstGeom prst="rect">
            <a:avLst/>
          </a:prstGeom>
        </p:spPr>
      </p:pic>
      <p:sp>
        <p:nvSpPr>
          <p:cNvPr id="7" name="テキスト プレースホルダー 16">
            <a:extLst>
              <a:ext uri="{FF2B5EF4-FFF2-40B4-BE49-F238E27FC236}">
                <a16:creationId xmlns:a16="http://schemas.microsoft.com/office/drawing/2014/main" id="{FDC1D77B-1CF4-FFA2-FA72-3D2BEE765C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79236" y="2991952"/>
            <a:ext cx="7029338" cy="874097"/>
          </a:xfrm>
          <a:prstGeom prst="rect">
            <a:avLst/>
          </a:prstGeom>
        </p:spPr>
        <p:txBody>
          <a:bodyPr lIns="540000" anchor="ctr"/>
          <a:lstStyle>
            <a:lvl1pPr marL="0" indent="0" algn="ctr"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/>
              <a:t>＃．セクションタイトル</a:t>
            </a:r>
          </a:p>
        </p:txBody>
      </p:sp>
    </p:spTree>
    <p:extLst>
      <p:ext uri="{BB962C8B-B14F-4D97-AF65-F5344CB8AC3E}">
        <p14:creationId xmlns:p14="http://schemas.microsoft.com/office/powerpoint/2010/main" val="1324529593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pos="320">
          <p15:clr>
            <a:srgbClr val="FBAE40"/>
          </p15:clr>
        </p15:guide>
        <p15:guide id="2" pos="3703">
          <p15:clr>
            <a:srgbClr val="FBAE40"/>
          </p15:clr>
        </p15:guide>
        <p15:guide id="3" pos="3977">
          <p15:clr>
            <a:srgbClr val="FBAE40"/>
          </p15:clr>
        </p15:guide>
        <p15:guide id="4" pos="736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タイトル 20">
            <a:extLst>
              <a:ext uri="{FF2B5EF4-FFF2-40B4-BE49-F238E27FC236}">
                <a16:creationId xmlns:a16="http://schemas.microsoft.com/office/drawing/2014/main" id="{289B0120-5EB4-8F98-1570-5FDBBC5BBD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862" y="333083"/>
            <a:ext cx="9064211" cy="277022"/>
          </a:xfrm>
          <a:prstGeom prst="rect">
            <a:avLst/>
          </a:prstGeom>
        </p:spPr>
        <p:txBody>
          <a:bodyPr lIns="0">
            <a:noAutofit/>
          </a:bodyPr>
          <a:lstStyle>
            <a:lvl1pPr algn="l">
              <a:defRPr sz="1600" b="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r>
              <a:rPr kumimoji="1" lang="ja-JP" altLang="en-US" dirty="0"/>
              <a:t>タイトル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C6283CF3-4EDD-095D-4F4C-E36FB6C785DD}"/>
              </a:ext>
            </a:extLst>
          </p:cNvPr>
          <p:cNvSpPr txBox="1"/>
          <p:nvPr userDrawn="1"/>
        </p:nvSpPr>
        <p:spPr>
          <a:xfrm>
            <a:off x="480000" y="6524917"/>
            <a:ext cx="1407758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50" b="0" i="0" dirty="0">
                <a:solidFill>
                  <a:schemeClr val="tx1"/>
                </a:solidFill>
                <a:latin typeface="+mn-ea"/>
                <a:ea typeface="+mn-ea"/>
                <a:cs typeface="Arial" panose="020B0604020202020204" pitchFamily="34" charset="0"/>
              </a:rPr>
              <a:t>Copyright Hacobu, Inc.</a:t>
            </a:r>
            <a:endParaRPr kumimoji="1" lang="ja-JP" altLang="en-US" sz="850" b="0" i="0" dirty="0">
              <a:solidFill>
                <a:schemeClr val="tx1"/>
              </a:solidFill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テキスト プレースホルダー 29">
            <a:extLst>
              <a:ext uri="{FF2B5EF4-FFF2-40B4-BE49-F238E27FC236}">
                <a16:creationId xmlns:a16="http://schemas.microsoft.com/office/drawing/2014/main" id="{4A9156DE-24A4-132E-8EFA-CC21E815C4B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9902" y="722313"/>
            <a:ext cx="11174098" cy="727074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solidFill>
                  <a:schemeClr val="tx1"/>
                </a:solidFill>
                <a:latin typeface="+mn-ea"/>
                <a:ea typeface="+mn-ea"/>
              </a:defRPr>
            </a:lvl1pPr>
            <a:lvl2pPr marL="457200" indent="0">
              <a:buNone/>
              <a:defRPr sz="1600"/>
            </a:lvl2pPr>
          </a:lstStyle>
          <a:p>
            <a:pPr lvl="0"/>
            <a:endParaRPr kumimoji="1" lang="en-US" altLang="ja-JP" dirty="0"/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BA301E18-C4E8-E483-95D6-6B8A86743D50}"/>
              </a:ext>
            </a:extLst>
          </p:cNvPr>
          <p:cNvCxnSpPr/>
          <p:nvPr userDrawn="1"/>
        </p:nvCxnSpPr>
        <p:spPr>
          <a:xfrm>
            <a:off x="496056" y="634705"/>
            <a:ext cx="11191474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F7B978E-BB74-C015-7CFA-BB1057BBA47E}"/>
              </a:ext>
            </a:extLst>
          </p:cNvPr>
          <p:cNvSpPr txBox="1"/>
          <p:nvPr userDrawn="1"/>
        </p:nvSpPr>
        <p:spPr>
          <a:xfrm>
            <a:off x="11278525" y="6524917"/>
            <a:ext cx="492122" cy="22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71385E3-A3F6-4147-B548-39124B1CAAAA}" type="slidenum">
              <a:rPr kumimoji="1" lang="ja-JP" altLang="en-US" sz="850" b="0" i="0" smtClean="0">
                <a:solidFill>
                  <a:schemeClr val="tx1"/>
                </a:solidFill>
                <a:latin typeface="+mn-ea"/>
                <a:ea typeface="+mn-ea"/>
                <a:cs typeface="Arial" panose="020B0604020202020204" pitchFamily="34" charset="0"/>
              </a:rPr>
              <a:pPr algn="ctr"/>
              <a:t>‹#›</a:t>
            </a:fld>
            <a:endParaRPr kumimoji="1" lang="ja-JP" altLang="en-US" sz="850" b="0" i="0" dirty="0">
              <a:solidFill>
                <a:schemeClr val="tx1"/>
              </a:solidFill>
              <a:latin typeface="+mn-ea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C0DB4FB6-2694-DA52-614D-58F0E0503C03}"/>
              </a:ext>
            </a:extLst>
          </p:cNvPr>
          <p:cNvGrpSpPr/>
          <p:nvPr userDrawn="1"/>
        </p:nvGrpSpPr>
        <p:grpSpPr>
          <a:xfrm>
            <a:off x="10634435" y="400201"/>
            <a:ext cx="1053096" cy="98583"/>
            <a:chOff x="17611067" y="701791"/>
            <a:chExt cx="1736511" cy="162570"/>
          </a:xfrm>
        </p:grpSpPr>
        <p:pic>
          <p:nvPicPr>
            <p:cNvPr id="8" name="object 4">
              <a:extLst>
                <a:ext uri="{FF2B5EF4-FFF2-40B4-BE49-F238E27FC236}">
                  <a16:creationId xmlns:a16="http://schemas.microsoft.com/office/drawing/2014/main" id="{55989622-FF71-559A-E0F6-B11EEA554425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611067" y="705034"/>
              <a:ext cx="213323" cy="158864"/>
            </a:xfrm>
            <a:prstGeom prst="rect">
              <a:avLst/>
            </a:prstGeom>
          </p:spPr>
        </p:pic>
        <p:pic>
          <p:nvPicPr>
            <p:cNvPr id="9" name="object 5">
              <a:extLst>
                <a:ext uri="{FF2B5EF4-FFF2-40B4-BE49-F238E27FC236}">
                  <a16:creationId xmlns:a16="http://schemas.microsoft.com/office/drawing/2014/main" id="{DC4EE663-2E8B-C000-5015-98879D49C7F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537832" y="709390"/>
              <a:ext cx="234621" cy="154969"/>
            </a:xfrm>
            <a:prstGeom prst="rect">
              <a:avLst/>
            </a:prstGeom>
          </p:spPr>
        </p:pic>
        <p:pic>
          <p:nvPicPr>
            <p:cNvPr id="15" name="object 6">
              <a:extLst>
                <a:ext uri="{FF2B5EF4-FFF2-40B4-BE49-F238E27FC236}">
                  <a16:creationId xmlns:a16="http://schemas.microsoft.com/office/drawing/2014/main" id="{B85AA4B7-4289-0984-03C1-61F1A21293AC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851018" y="710148"/>
              <a:ext cx="209417" cy="152037"/>
            </a:xfrm>
            <a:prstGeom prst="rect">
              <a:avLst/>
            </a:prstGeom>
          </p:spPr>
        </p:pic>
        <p:pic>
          <p:nvPicPr>
            <p:cNvPr id="17" name="object 7">
              <a:extLst>
                <a:ext uri="{FF2B5EF4-FFF2-40B4-BE49-F238E27FC236}">
                  <a16:creationId xmlns:a16="http://schemas.microsoft.com/office/drawing/2014/main" id="{FB367974-1D11-39D0-38E8-8B35376CCC13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139166" y="701791"/>
              <a:ext cx="208412" cy="162570"/>
            </a:xfrm>
            <a:prstGeom prst="rect">
              <a:avLst/>
            </a:prstGeom>
          </p:spPr>
        </p:pic>
        <p:pic>
          <p:nvPicPr>
            <p:cNvPr id="18" name="object 8">
              <a:extLst>
                <a:ext uri="{FF2B5EF4-FFF2-40B4-BE49-F238E27FC236}">
                  <a16:creationId xmlns:a16="http://schemas.microsoft.com/office/drawing/2014/main" id="{C4642E7F-BF00-6376-1794-C677B724532F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240540" y="709388"/>
              <a:ext cx="223134" cy="154969"/>
            </a:xfrm>
            <a:prstGeom prst="rect">
              <a:avLst/>
            </a:prstGeom>
          </p:spPr>
        </p:pic>
        <p:grpSp>
          <p:nvGrpSpPr>
            <p:cNvPr id="20" name="object 9">
              <a:extLst>
                <a:ext uri="{FF2B5EF4-FFF2-40B4-BE49-F238E27FC236}">
                  <a16:creationId xmlns:a16="http://schemas.microsoft.com/office/drawing/2014/main" id="{06A41128-C365-17C9-5A92-2A4E958E87D0}"/>
                </a:ext>
              </a:extLst>
            </p:cNvPr>
            <p:cNvGrpSpPr/>
            <p:nvPr/>
          </p:nvGrpSpPr>
          <p:grpSpPr>
            <a:xfrm>
              <a:off x="17897673" y="707067"/>
              <a:ext cx="280670" cy="156845"/>
              <a:chOff x="17897673" y="707067"/>
              <a:chExt cx="280670" cy="156845"/>
            </a:xfrm>
          </p:grpSpPr>
          <p:sp>
            <p:nvSpPr>
              <p:cNvPr id="22" name="object 10">
                <a:extLst>
                  <a:ext uri="{FF2B5EF4-FFF2-40B4-BE49-F238E27FC236}">
                    <a16:creationId xmlns:a16="http://schemas.microsoft.com/office/drawing/2014/main" id="{19696A35-5F1D-F545-9AE8-9C45E740F778}"/>
                  </a:ext>
                </a:extLst>
              </p:cNvPr>
              <p:cNvSpPr/>
              <p:nvPr/>
            </p:nvSpPr>
            <p:spPr>
              <a:xfrm>
                <a:off x="17897673" y="741777"/>
                <a:ext cx="90805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w="90805" h="121919">
                    <a:moveTo>
                      <a:pt x="90196" y="0"/>
                    </a:moveTo>
                    <a:lnTo>
                      <a:pt x="0" y="121860"/>
                    </a:lnTo>
                    <a:lnTo>
                      <a:pt x="37956" y="121860"/>
                    </a:lnTo>
                    <a:lnTo>
                      <a:pt x="90196" y="49830"/>
                    </a:lnTo>
                    <a:lnTo>
                      <a:pt x="90196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dirty="0">
                  <a:solidFill>
                    <a:schemeClr val="tx1"/>
                  </a:solidFill>
                  <a:latin typeface="+mn-ea"/>
                  <a:ea typeface="+mn-ea"/>
                </a:endParaRPr>
              </a:p>
            </p:txBody>
          </p:sp>
          <p:pic>
            <p:nvPicPr>
              <p:cNvPr id="23" name="object 11">
                <a:extLst>
                  <a:ext uri="{FF2B5EF4-FFF2-40B4-BE49-F238E27FC236}">
                    <a16:creationId xmlns:a16="http://schemas.microsoft.com/office/drawing/2014/main" id="{EC4AADCC-B59D-7196-238D-019C83177384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8022300" y="707067"/>
                <a:ext cx="155534" cy="15683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377724543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pos="320">
          <p15:clr>
            <a:srgbClr val="FBAE40"/>
          </p15:clr>
        </p15:guide>
        <p15:guide id="2" pos="3703">
          <p15:clr>
            <a:srgbClr val="FBAE40"/>
          </p15:clr>
        </p15:guide>
        <p15:guide id="3" pos="3977">
          <p15:clr>
            <a:srgbClr val="FBAE40"/>
          </p15:clr>
        </p15:guide>
        <p15:guide id="4" pos="7360">
          <p15:clr>
            <a:srgbClr val="FBAE40"/>
          </p15:clr>
        </p15:guide>
        <p15:guide id="5" orient="horz" pos="981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  <p15:guide id="7" orient="horz" pos="455">
          <p15:clr>
            <a:srgbClr val="FBAE40"/>
          </p15:clr>
        </p15:guide>
        <p15:guide id="8" orient="horz" pos="2523" userDrawn="1">
          <p15:clr>
            <a:srgbClr val="FBAE40"/>
          </p15:clr>
        </p15:guide>
        <p15:guide id="9" orient="horz" pos="913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エンドペー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35C6CAF2-C43C-3DFE-FD49-AA6287C7D7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09800" y="2650839"/>
            <a:ext cx="7772400" cy="155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006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2AFD7690-770D-9210-EDB7-8A8B4BE1E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68B8A64-FF3C-6416-5189-CF73C5C5BE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2237306-9F21-27CD-2CC9-211C2CCCC5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4D467-A5E6-48CD-94A0-B32EEF9D9867}" type="datetimeFigureOut">
              <a:rPr kumimoji="1" lang="ja-JP" altLang="en-US" smtClean="0"/>
              <a:t>2024/9/17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2DFDB71-1A8A-96A3-E43E-9ABFC0E532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3370A4A-EDC3-5670-5B64-B44EE0D6F7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D6D97-00E0-48BC-8725-415BF44052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2759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buFont typeface="Meiryo UI" panose="020B0604030504040204" pitchFamily="50" charset="-128"/>
        <a:buChar char="‒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buFont typeface="Meiryo UI" panose="020B0604030504040204" pitchFamily="50" charset="-128"/>
        <a:buChar char="‒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dock.movo.co.jp/arranger_registration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D1DF2BFE-EBC4-7741-13E2-E4D1F15ABB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79235" y="2991952"/>
            <a:ext cx="8475553" cy="874097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予約</a:t>
            </a:r>
            <a:r>
              <a:rPr kumimoji="1" lang="ja-JP" altLang="en-US" dirty="0"/>
              <a:t>をするための拠点コード登録</a:t>
            </a:r>
          </a:p>
        </p:txBody>
      </p:sp>
    </p:spTree>
    <p:extLst>
      <p:ext uri="{BB962C8B-B14F-4D97-AF65-F5344CB8AC3E}">
        <p14:creationId xmlns:p14="http://schemas.microsoft.com/office/powerpoint/2010/main" val="2880179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399D61-54D0-D17F-FC4B-B00D16BF9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1600" b="1" dirty="0">
                <a:solidFill>
                  <a:schemeClr val="bg2"/>
                </a:solidFill>
              </a:rPr>
              <a:t>【</a:t>
            </a:r>
            <a:r>
              <a:rPr lang="ja-JP" altLang="en-US" sz="1600" b="1" dirty="0">
                <a:solidFill>
                  <a:schemeClr val="bg2"/>
                </a:solidFill>
              </a:rPr>
              <a:t>予約アカウントをお持ちの事業所</a:t>
            </a:r>
            <a:r>
              <a:rPr lang="en-US" altLang="ja-JP" sz="1600" b="1" dirty="0">
                <a:solidFill>
                  <a:schemeClr val="bg2"/>
                </a:solidFill>
              </a:rPr>
              <a:t>】</a:t>
            </a:r>
            <a:r>
              <a:rPr lang="ja-JP" altLang="en-US" sz="1600" dirty="0">
                <a:solidFill>
                  <a:schemeClr val="bg2"/>
                </a:solidFill>
              </a:rPr>
              <a:t>拠点コード登録申請</a:t>
            </a:r>
            <a:endParaRPr kumimoji="1" lang="ja-JP" altLang="en-US" dirty="0"/>
          </a:p>
        </p:txBody>
      </p:sp>
      <p:sp>
        <p:nvSpPr>
          <p:cNvPr id="6" name="矢印: 五方向 5">
            <a:extLst>
              <a:ext uri="{FF2B5EF4-FFF2-40B4-BE49-F238E27FC236}">
                <a16:creationId xmlns:a16="http://schemas.microsoft.com/office/drawing/2014/main" id="{B6724C4C-627F-494B-CA41-69E7BA1A37ED}"/>
              </a:ext>
            </a:extLst>
          </p:cNvPr>
          <p:cNvSpPr/>
          <p:nvPr/>
        </p:nvSpPr>
        <p:spPr>
          <a:xfrm>
            <a:off x="844731" y="900744"/>
            <a:ext cx="2595154" cy="37446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kumimoji="1" lang="ja-JP" altLang="en-US" dirty="0">
                <a:solidFill>
                  <a:schemeClr val="tx1"/>
                </a:solidFill>
              </a:rPr>
              <a:t>新規登録画面を開く</a:t>
            </a:r>
            <a:endParaRPr kumimoji="1" lang="en-US" altLang="ja-JP" dirty="0">
              <a:solidFill>
                <a:schemeClr val="tx1"/>
              </a:solidFill>
            </a:endParaRPr>
          </a:p>
        </p:txBody>
      </p:sp>
      <p:sp>
        <p:nvSpPr>
          <p:cNvPr id="7" name="矢印: 五方向 6">
            <a:extLst>
              <a:ext uri="{FF2B5EF4-FFF2-40B4-BE49-F238E27FC236}">
                <a16:creationId xmlns:a16="http://schemas.microsoft.com/office/drawing/2014/main" id="{792A0B1A-0CDC-2CAF-F8A4-3F3DDA71C1D4}"/>
              </a:ext>
            </a:extLst>
          </p:cNvPr>
          <p:cNvSpPr/>
          <p:nvPr/>
        </p:nvSpPr>
        <p:spPr>
          <a:xfrm>
            <a:off x="6037943" y="890442"/>
            <a:ext cx="2595154" cy="37446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kumimoji="1" lang="ja-JP" altLang="en-US" dirty="0">
                <a:solidFill>
                  <a:schemeClr val="tx1"/>
                </a:solidFill>
              </a:rPr>
              <a:t>予約先拠点のコード入力</a:t>
            </a:r>
          </a:p>
        </p:txBody>
      </p:sp>
      <p:sp>
        <p:nvSpPr>
          <p:cNvPr id="9" name="矢印: 五方向 8">
            <a:extLst>
              <a:ext uri="{FF2B5EF4-FFF2-40B4-BE49-F238E27FC236}">
                <a16:creationId xmlns:a16="http://schemas.microsoft.com/office/drawing/2014/main" id="{0F3A1D4C-7B89-03A3-7FAD-5E6495E35696}"/>
              </a:ext>
            </a:extLst>
          </p:cNvPr>
          <p:cNvSpPr/>
          <p:nvPr/>
        </p:nvSpPr>
        <p:spPr>
          <a:xfrm>
            <a:off x="8634548" y="890442"/>
            <a:ext cx="2595154" cy="37446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kumimoji="1" lang="ja-JP" altLang="en-US" dirty="0">
                <a:solidFill>
                  <a:schemeClr val="tx1"/>
                </a:solidFill>
              </a:rPr>
              <a:t>申請の登録</a:t>
            </a:r>
          </a:p>
        </p:txBody>
      </p:sp>
      <p:sp>
        <p:nvSpPr>
          <p:cNvPr id="36" name="矢印: 五方向 35">
            <a:extLst>
              <a:ext uri="{FF2B5EF4-FFF2-40B4-BE49-F238E27FC236}">
                <a16:creationId xmlns:a16="http://schemas.microsoft.com/office/drawing/2014/main" id="{B63375EC-02B6-5F5C-216C-7F212EB65D80}"/>
              </a:ext>
            </a:extLst>
          </p:cNvPr>
          <p:cNvSpPr/>
          <p:nvPr/>
        </p:nvSpPr>
        <p:spPr>
          <a:xfrm>
            <a:off x="3441337" y="898858"/>
            <a:ext cx="2595154" cy="374468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kumimoji="1" lang="ja-JP" altLang="en-US" dirty="0">
                <a:solidFill>
                  <a:schemeClr val="bg1"/>
                </a:solidFill>
              </a:rPr>
              <a:t>申請内容を選択</a:t>
            </a:r>
          </a:p>
        </p:txBody>
      </p:sp>
      <p:pic>
        <p:nvPicPr>
          <p:cNvPr id="8" name="コンテンツ プレースホルダー 31">
            <a:extLst>
              <a:ext uri="{FF2B5EF4-FFF2-40B4-BE49-F238E27FC236}">
                <a16:creationId xmlns:a16="http://schemas.microsoft.com/office/drawing/2014/main" id="{278FA1F8-2254-CE29-75E5-6FB9122732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841" y="1907177"/>
            <a:ext cx="5115953" cy="4304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5C116943-FDBA-0F3C-70F9-C89982198D78}"/>
              </a:ext>
            </a:extLst>
          </p:cNvPr>
          <p:cNvSpPr/>
          <p:nvPr/>
        </p:nvSpPr>
        <p:spPr>
          <a:xfrm>
            <a:off x="1173580" y="3356530"/>
            <a:ext cx="248099" cy="325923"/>
          </a:xfrm>
          <a:prstGeom prst="rect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8CBA4244-B4EA-F1E9-7977-199967C89A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8195"/>
          <a:stretch/>
        </p:blipFill>
        <p:spPr>
          <a:xfrm>
            <a:off x="6489892" y="2020061"/>
            <a:ext cx="5283191" cy="40789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5676FD40-D2A5-FF09-0298-F414A594D2C9}"/>
              </a:ext>
            </a:extLst>
          </p:cNvPr>
          <p:cNvSpPr/>
          <p:nvPr/>
        </p:nvSpPr>
        <p:spPr>
          <a:xfrm>
            <a:off x="7015689" y="3644732"/>
            <a:ext cx="245335" cy="322292"/>
          </a:xfrm>
          <a:prstGeom prst="rect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" name="コネクタ: カギ線 15">
            <a:extLst>
              <a:ext uri="{FF2B5EF4-FFF2-40B4-BE49-F238E27FC236}">
                <a16:creationId xmlns:a16="http://schemas.microsoft.com/office/drawing/2014/main" id="{14F12DD3-58A2-2FFB-6B2B-6991F5834B73}"/>
              </a:ext>
            </a:extLst>
          </p:cNvPr>
          <p:cNvCxnSpPr>
            <a:cxnSpLocks/>
            <a:stCxn id="12" idx="2"/>
            <a:endCxn id="14" idx="1"/>
          </p:cNvCxnSpPr>
          <p:nvPr/>
        </p:nvCxnSpPr>
        <p:spPr>
          <a:xfrm rot="16200000" flipH="1">
            <a:off x="4094947" y="885135"/>
            <a:ext cx="123425" cy="5718059"/>
          </a:xfrm>
          <a:prstGeom prst="bentConnector2">
            <a:avLst/>
          </a:prstGeom>
          <a:ln w="38100">
            <a:solidFill>
              <a:schemeClr val="tx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吹き出し: 角を丸めた四角形 19">
            <a:extLst>
              <a:ext uri="{FF2B5EF4-FFF2-40B4-BE49-F238E27FC236}">
                <a16:creationId xmlns:a16="http://schemas.microsoft.com/office/drawing/2014/main" id="{AF8B07F1-C6C6-C25F-9437-265826971696}"/>
              </a:ext>
            </a:extLst>
          </p:cNvPr>
          <p:cNvSpPr/>
          <p:nvPr/>
        </p:nvSpPr>
        <p:spPr>
          <a:xfrm>
            <a:off x="2473234" y="1928083"/>
            <a:ext cx="3389085" cy="688824"/>
          </a:xfrm>
          <a:prstGeom prst="wedgeRoundRectCallout">
            <a:avLst>
              <a:gd name="adj1" fmla="val -83957"/>
              <a:gd name="adj2" fmla="val 156019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vert="horz" rtlCol="0" anchor="ctr"/>
          <a:lstStyle/>
          <a:p>
            <a:pPr algn="ctr"/>
            <a:r>
              <a:rPr kumimoji="1" lang="ja-JP" altLang="en-US" dirty="0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「予約先拠点を新しく利用登録」を選択してください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C859E8F-22E7-EE89-C8FA-850C844D76F5}"/>
              </a:ext>
            </a:extLst>
          </p:cNvPr>
          <p:cNvSpPr/>
          <p:nvPr/>
        </p:nvSpPr>
        <p:spPr>
          <a:xfrm>
            <a:off x="6489892" y="4237694"/>
            <a:ext cx="5283191" cy="1869997"/>
          </a:xfrm>
          <a:prstGeom prst="rect">
            <a:avLst/>
          </a:prstGeom>
          <a:noFill/>
          <a:ln w="28575">
            <a:solidFill>
              <a:schemeClr val="tx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spcBef>
                <a:spcPts val="600"/>
              </a:spcBef>
            </a:pP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8" name="フローチャート: 組合せ 17">
            <a:extLst>
              <a:ext uri="{FF2B5EF4-FFF2-40B4-BE49-F238E27FC236}">
                <a16:creationId xmlns:a16="http://schemas.microsoft.com/office/drawing/2014/main" id="{7E7CAB31-CED3-E342-8138-84878400BDB1}"/>
              </a:ext>
            </a:extLst>
          </p:cNvPr>
          <p:cNvSpPr/>
          <p:nvPr/>
        </p:nvSpPr>
        <p:spPr>
          <a:xfrm>
            <a:off x="7842618" y="3959840"/>
            <a:ext cx="2577737" cy="427105"/>
          </a:xfrm>
          <a:prstGeom prst="flowChartMerg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rtlCol="0" anchor="ctr"/>
          <a:lstStyle/>
          <a:p>
            <a:pPr algn="l">
              <a:spcBef>
                <a:spcPts val="600"/>
              </a:spcBef>
            </a:pPr>
            <a:r>
              <a:rPr kumimoji="1" lang="ja-JP" altLang="en-US" sz="1400" dirty="0">
                <a:solidFill>
                  <a:schemeClr val="bg2"/>
                </a:solidFill>
              </a:rPr>
              <a:t>選択すると表示</a:t>
            </a:r>
          </a:p>
        </p:txBody>
      </p:sp>
    </p:spTree>
    <p:extLst>
      <p:ext uri="{BB962C8B-B14F-4D97-AF65-F5344CB8AC3E}">
        <p14:creationId xmlns:p14="http://schemas.microsoft.com/office/powerpoint/2010/main" val="3730296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399D61-54D0-D17F-FC4B-B00D16BF9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1600" b="1" dirty="0">
                <a:solidFill>
                  <a:schemeClr val="bg2"/>
                </a:solidFill>
              </a:rPr>
              <a:t>【</a:t>
            </a:r>
            <a:r>
              <a:rPr lang="ja-JP" altLang="en-US" sz="1600" b="1" dirty="0">
                <a:solidFill>
                  <a:schemeClr val="bg2"/>
                </a:solidFill>
              </a:rPr>
              <a:t>予約アカウントをお持ちの事業所</a:t>
            </a:r>
            <a:r>
              <a:rPr lang="en-US" altLang="ja-JP" sz="1600" b="1" dirty="0">
                <a:solidFill>
                  <a:schemeClr val="bg2"/>
                </a:solidFill>
              </a:rPr>
              <a:t>】</a:t>
            </a:r>
            <a:r>
              <a:rPr lang="ja-JP" altLang="en-US" sz="1600" dirty="0">
                <a:solidFill>
                  <a:schemeClr val="bg2"/>
                </a:solidFill>
              </a:rPr>
              <a:t>拠点コード登録申請</a:t>
            </a:r>
            <a:endParaRPr kumimoji="1" lang="ja-JP" altLang="en-US" dirty="0"/>
          </a:p>
        </p:txBody>
      </p:sp>
      <p:sp>
        <p:nvSpPr>
          <p:cNvPr id="6" name="矢印: 五方向 5">
            <a:extLst>
              <a:ext uri="{FF2B5EF4-FFF2-40B4-BE49-F238E27FC236}">
                <a16:creationId xmlns:a16="http://schemas.microsoft.com/office/drawing/2014/main" id="{B6724C4C-627F-494B-CA41-69E7BA1A37ED}"/>
              </a:ext>
            </a:extLst>
          </p:cNvPr>
          <p:cNvSpPr/>
          <p:nvPr/>
        </p:nvSpPr>
        <p:spPr>
          <a:xfrm>
            <a:off x="844731" y="900744"/>
            <a:ext cx="2595154" cy="37446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kumimoji="1" lang="ja-JP" altLang="en-US" dirty="0">
                <a:solidFill>
                  <a:schemeClr val="tx1"/>
                </a:solidFill>
              </a:rPr>
              <a:t>新規登録画面を開く</a:t>
            </a:r>
            <a:endParaRPr kumimoji="1" lang="en-US" altLang="ja-JP" dirty="0">
              <a:solidFill>
                <a:schemeClr val="tx1"/>
              </a:solidFill>
            </a:endParaRPr>
          </a:p>
        </p:txBody>
      </p:sp>
      <p:sp>
        <p:nvSpPr>
          <p:cNvPr id="7" name="矢印: 五方向 6">
            <a:extLst>
              <a:ext uri="{FF2B5EF4-FFF2-40B4-BE49-F238E27FC236}">
                <a16:creationId xmlns:a16="http://schemas.microsoft.com/office/drawing/2014/main" id="{792A0B1A-0CDC-2CAF-F8A4-3F3DDA71C1D4}"/>
              </a:ext>
            </a:extLst>
          </p:cNvPr>
          <p:cNvSpPr/>
          <p:nvPr/>
        </p:nvSpPr>
        <p:spPr>
          <a:xfrm>
            <a:off x="6037943" y="890442"/>
            <a:ext cx="2595154" cy="374468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kumimoji="1" lang="ja-JP" altLang="en-US" dirty="0">
                <a:solidFill>
                  <a:schemeClr val="bg1"/>
                </a:solidFill>
              </a:rPr>
              <a:t>予約先の拠点コード入力</a:t>
            </a:r>
          </a:p>
        </p:txBody>
      </p:sp>
      <p:sp>
        <p:nvSpPr>
          <p:cNvPr id="9" name="矢印: 五方向 8">
            <a:extLst>
              <a:ext uri="{FF2B5EF4-FFF2-40B4-BE49-F238E27FC236}">
                <a16:creationId xmlns:a16="http://schemas.microsoft.com/office/drawing/2014/main" id="{0F3A1D4C-7B89-03A3-7FAD-5E6495E35696}"/>
              </a:ext>
            </a:extLst>
          </p:cNvPr>
          <p:cNvSpPr/>
          <p:nvPr/>
        </p:nvSpPr>
        <p:spPr>
          <a:xfrm>
            <a:off x="8634548" y="890442"/>
            <a:ext cx="2595154" cy="37446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kumimoji="1" lang="ja-JP" altLang="en-US" dirty="0">
                <a:solidFill>
                  <a:schemeClr val="tx1"/>
                </a:solidFill>
              </a:rPr>
              <a:t>申請の登録</a:t>
            </a:r>
          </a:p>
        </p:txBody>
      </p:sp>
      <p:sp>
        <p:nvSpPr>
          <p:cNvPr id="36" name="矢印: 五方向 35">
            <a:extLst>
              <a:ext uri="{FF2B5EF4-FFF2-40B4-BE49-F238E27FC236}">
                <a16:creationId xmlns:a16="http://schemas.microsoft.com/office/drawing/2014/main" id="{B63375EC-02B6-5F5C-216C-7F212EB65D80}"/>
              </a:ext>
            </a:extLst>
          </p:cNvPr>
          <p:cNvSpPr/>
          <p:nvPr/>
        </p:nvSpPr>
        <p:spPr>
          <a:xfrm>
            <a:off x="3441337" y="898858"/>
            <a:ext cx="2595154" cy="37446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kumimoji="1" lang="ja-JP" altLang="en-US" dirty="0">
                <a:solidFill>
                  <a:schemeClr val="tx1"/>
                </a:solidFill>
              </a:rPr>
              <a:t>申請内容を選択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3BC25B5-4B75-0DEB-1A9F-540782D87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614" y="2763159"/>
            <a:ext cx="4026056" cy="1838446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tx1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A35928BE-1A81-9B36-D406-7415224C3EC8}"/>
              </a:ext>
            </a:extLst>
          </p:cNvPr>
          <p:cNvGrpSpPr/>
          <p:nvPr/>
        </p:nvGrpSpPr>
        <p:grpSpPr>
          <a:xfrm>
            <a:off x="6591965" y="1779561"/>
            <a:ext cx="4744379" cy="4414676"/>
            <a:chOff x="7024522" y="726401"/>
            <a:chExt cx="4744379" cy="4414676"/>
          </a:xfrm>
        </p:grpSpPr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36F1413B-422C-D4CE-5485-30E74306C7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24522" y="726401"/>
              <a:ext cx="4744379" cy="441467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60EFAC12-6189-97E9-A9D4-54C314F76AAE}"/>
                </a:ext>
              </a:extLst>
            </p:cNvPr>
            <p:cNvSpPr/>
            <p:nvPr/>
          </p:nvSpPr>
          <p:spPr>
            <a:xfrm>
              <a:off x="8357388" y="2496394"/>
              <a:ext cx="2647837" cy="968217"/>
            </a:xfrm>
            <a:prstGeom prst="rect">
              <a:avLst/>
            </a:prstGeom>
            <a:pattFill prst="wdUpDiag">
              <a:fgClr>
                <a:schemeClr val="accent3">
                  <a:lumMod val="20000"/>
                  <a:lumOff val="80000"/>
                </a:schemeClr>
              </a:fgClr>
              <a:bgClr>
                <a:schemeClr val="bg1"/>
              </a:bgClr>
            </a:pattFill>
            <a:ln w="381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予約先拠点の情報が表示されます</a:t>
              </a:r>
            </a:p>
          </p:txBody>
        </p:sp>
      </p:grp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05C8A295-5F3D-719C-5EB6-A2531F66893E}"/>
              </a:ext>
            </a:extLst>
          </p:cNvPr>
          <p:cNvSpPr/>
          <p:nvPr/>
        </p:nvSpPr>
        <p:spPr>
          <a:xfrm>
            <a:off x="1611742" y="3191822"/>
            <a:ext cx="1544899" cy="406112"/>
          </a:xfrm>
          <a:prstGeom prst="rect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45B95F6A-341B-A8AE-5D20-0DAD42E9273D}"/>
              </a:ext>
            </a:extLst>
          </p:cNvPr>
          <p:cNvSpPr/>
          <p:nvPr/>
        </p:nvSpPr>
        <p:spPr>
          <a:xfrm>
            <a:off x="7070235" y="5005889"/>
            <a:ext cx="4193223" cy="1188348"/>
          </a:xfrm>
          <a:prstGeom prst="rect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吹き出し: 角を丸めた四角形 22">
            <a:extLst>
              <a:ext uri="{FF2B5EF4-FFF2-40B4-BE49-F238E27FC236}">
                <a16:creationId xmlns:a16="http://schemas.microsoft.com/office/drawing/2014/main" id="{03BCCE70-37D7-92C9-9F4B-E9D9FD033514}"/>
              </a:ext>
            </a:extLst>
          </p:cNvPr>
          <p:cNvSpPr/>
          <p:nvPr/>
        </p:nvSpPr>
        <p:spPr>
          <a:xfrm>
            <a:off x="2526629" y="4497594"/>
            <a:ext cx="2794442" cy="634814"/>
          </a:xfrm>
          <a:prstGeom prst="wedgeRoundRectCallout">
            <a:avLst>
              <a:gd name="adj1" fmla="val -36411"/>
              <a:gd name="adj2" fmla="val -65527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vert="horz" rtlCol="0" anchor="ctr"/>
          <a:lstStyle/>
          <a:p>
            <a:pPr algn="ctr"/>
            <a:r>
              <a:rPr lang="en-US" altLang="ja-JP" b="1" dirty="0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SUVBO</a:t>
            </a:r>
          </a:p>
          <a:p>
            <a:pPr algn="ctr"/>
            <a:r>
              <a:rPr lang="ja-JP" altLang="en-US" dirty="0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と入力して検索をクリック</a:t>
            </a:r>
          </a:p>
        </p:txBody>
      </p:sp>
      <p:sp>
        <p:nvSpPr>
          <p:cNvPr id="30" name="二等辺三角形 29">
            <a:extLst>
              <a:ext uri="{FF2B5EF4-FFF2-40B4-BE49-F238E27FC236}">
                <a16:creationId xmlns:a16="http://schemas.microsoft.com/office/drawing/2014/main" id="{9AD362CE-1B9D-7C73-D17E-0DFBAB39C2D4}"/>
              </a:ext>
            </a:extLst>
          </p:cNvPr>
          <p:cNvSpPr/>
          <p:nvPr/>
        </p:nvSpPr>
        <p:spPr>
          <a:xfrm rot="5400000">
            <a:off x="4927633" y="3686175"/>
            <a:ext cx="2098726" cy="446530"/>
          </a:xfrm>
          <a:prstGeom prst="triangle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spcBef>
                <a:spcPts val="600"/>
              </a:spcBef>
            </a:pP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1" name="吹き出し: 角を丸めた四角形 30">
            <a:extLst>
              <a:ext uri="{FF2B5EF4-FFF2-40B4-BE49-F238E27FC236}">
                <a16:creationId xmlns:a16="http://schemas.microsoft.com/office/drawing/2014/main" id="{7147CC3C-F5C5-6C79-B777-C0AAB7865DDF}"/>
              </a:ext>
            </a:extLst>
          </p:cNvPr>
          <p:cNvSpPr/>
          <p:nvPr/>
        </p:nvSpPr>
        <p:spPr>
          <a:xfrm>
            <a:off x="8104335" y="6287764"/>
            <a:ext cx="2794442" cy="458202"/>
          </a:xfrm>
          <a:prstGeom prst="wedgeRoundRectCallout">
            <a:avLst>
              <a:gd name="adj1" fmla="val -33918"/>
              <a:gd name="adj2" fmla="val -78831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vert="horz" rtlCol="0" anchor="ctr"/>
          <a:lstStyle/>
          <a:p>
            <a:pPr algn="ctr"/>
            <a:r>
              <a:rPr lang="ja-JP" altLang="en-US" dirty="0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「なし」と入力ください</a:t>
            </a:r>
          </a:p>
        </p:txBody>
      </p:sp>
    </p:spTree>
    <p:extLst>
      <p:ext uri="{BB962C8B-B14F-4D97-AF65-F5344CB8AC3E}">
        <p14:creationId xmlns:p14="http://schemas.microsoft.com/office/powerpoint/2010/main" val="3863735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399D61-54D0-D17F-FC4B-B00D16BF9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1600" b="1" dirty="0">
                <a:solidFill>
                  <a:schemeClr val="bg2"/>
                </a:solidFill>
              </a:rPr>
              <a:t>【</a:t>
            </a:r>
            <a:r>
              <a:rPr lang="ja-JP" altLang="en-US" sz="1600" b="1" dirty="0">
                <a:solidFill>
                  <a:schemeClr val="bg2"/>
                </a:solidFill>
              </a:rPr>
              <a:t>予約アカウントをお持ちの事業所</a:t>
            </a:r>
            <a:r>
              <a:rPr lang="en-US" altLang="ja-JP" sz="1600" b="1" dirty="0">
                <a:solidFill>
                  <a:schemeClr val="bg2"/>
                </a:solidFill>
              </a:rPr>
              <a:t>】</a:t>
            </a:r>
            <a:r>
              <a:rPr lang="ja-JP" altLang="en-US" sz="1600" dirty="0">
                <a:solidFill>
                  <a:schemeClr val="bg2"/>
                </a:solidFill>
              </a:rPr>
              <a:t>拠点コード登録申請</a:t>
            </a:r>
            <a:endParaRPr kumimoji="1" lang="ja-JP" altLang="en-US" dirty="0"/>
          </a:p>
        </p:txBody>
      </p:sp>
      <p:sp>
        <p:nvSpPr>
          <p:cNvPr id="6" name="矢印: 五方向 5">
            <a:extLst>
              <a:ext uri="{FF2B5EF4-FFF2-40B4-BE49-F238E27FC236}">
                <a16:creationId xmlns:a16="http://schemas.microsoft.com/office/drawing/2014/main" id="{B6724C4C-627F-494B-CA41-69E7BA1A37ED}"/>
              </a:ext>
            </a:extLst>
          </p:cNvPr>
          <p:cNvSpPr/>
          <p:nvPr/>
        </p:nvSpPr>
        <p:spPr>
          <a:xfrm>
            <a:off x="844731" y="900744"/>
            <a:ext cx="2595154" cy="37446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kumimoji="1" lang="ja-JP" altLang="en-US" dirty="0">
                <a:solidFill>
                  <a:schemeClr val="tx1"/>
                </a:solidFill>
              </a:rPr>
              <a:t>新規登録画面を開く</a:t>
            </a:r>
            <a:endParaRPr kumimoji="1" lang="en-US" altLang="ja-JP" dirty="0">
              <a:solidFill>
                <a:schemeClr val="tx1"/>
              </a:solidFill>
            </a:endParaRPr>
          </a:p>
        </p:txBody>
      </p:sp>
      <p:sp>
        <p:nvSpPr>
          <p:cNvPr id="7" name="矢印: 五方向 6">
            <a:extLst>
              <a:ext uri="{FF2B5EF4-FFF2-40B4-BE49-F238E27FC236}">
                <a16:creationId xmlns:a16="http://schemas.microsoft.com/office/drawing/2014/main" id="{792A0B1A-0CDC-2CAF-F8A4-3F3DDA71C1D4}"/>
              </a:ext>
            </a:extLst>
          </p:cNvPr>
          <p:cNvSpPr/>
          <p:nvPr/>
        </p:nvSpPr>
        <p:spPr>
          <a:xfrm>
            <a:off x="6037943" y="890442"/>
            <a:ext cx="2595154" cy="37446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kumimoji="1" lang="ja-JP" altLang="en-US" dirty="0">
                <a:solidFill>
                  <a:schemeClr val="tx1"/>
                </a:solidFill>
              </a:rPr>
              <a:t>予約先拠点のコード入力</a:t>
            </a:r>
          </a:p>
        </p:txBody>
      </p:sp>
      <p:sp>
        <p:nvSpPr>
          <p:cNvPr id="9" name="矢印: 五方向 8">
            <a:extLst>
              <a:ext uri="{FF2B5EF4-FFF2-40B4-BE49-F238E27FC236}">
                <a16:creationId xmlns:a16="http://schemas.microsoft.com/office/drawing/2014/main" id="{0F3A1D4C-7B89-03A3-7FAD-5E6495E35696}"/>
              </a:ext>
            </a:extLst>
          </p:cNvPr>
          <p:cNvSpPr/>
          <p:nvPr/>
        </p:nvSpPr>
        <p:spPr>
          <a:xfrm>
            <a:off x="8634548" y="890442"/>
            <a:ext cx="2595154" cy="374468"/>
          </a:xfrm>
          <a:prstGeom prst="homePlat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kumimoji="1" lang="ja-JP" altLang="en-US" dirty="0">
                <a:solidFill>
                  <a:schemeClr val="bg1"/>
                </a:solidFill>
              </a:rPr>
              <a:t>申請の登録</a:t>
            </a:r>
          </a:p>
        </p:txBody>
      </p:sp>
      <p:sp>
        <p:nvSpPr>
          <p:cNvPr id="36" name="矢印: 五方向 35">
            <a:extLst>
              <a:ext uri="{FF2B5EF4-FFF2-40B4-BE49-F238E27FC236}">
                <a16:creationId xmlns:a16="http://schemas.microsoft.com/office/drawing/2014/main" id="{B63375EC-02B6-5F5C-216C-7F212EB65D80}"/>
              </a:ext>
            </a:extLst>
          </p:cNvPr>
          <p:cNvSpPr/>
          <p:nvPr/>
        </p:nvSpPr>
        <p:spPr>
          <a:xfrm>
            <a:off x="3441337" y="898858"/>
            <a:ext cx="2595154" cy="37446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kumimoji="1" lang="ja-JP" altLang="en-US" dirty="0">
                <a:solidFill>
                  <a:schemeClr val="tx1"/>
                </a:solidFill>
              </a:rPr>
              <a:t>申請内容を選択</a:t>
            </a:r>
          </a:p>
        </p:txBody>
      </p:sp>
      <p:pic>
        <p:nvPicPr>
          <p:cNvPr id="4" name="コンテンツ プレースホルダー 11">
            <a:extLst>
              <a:ext uri="{FF2B5EF4-FFF2-40B4-BE49-F238E27FC236}">
                <a16:creationId xmlns:a16="http://schemas.microsoft.com/office/drawing/2014/main" id="{2E2E5CB1-4A63-F267-DA5F-1DDD21F05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0148" y="1693631"/>
            <a:ext cx="4113925" cy="47703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9AC114E5-FD1A-9FCB-0AF5-BF79563482CB}"/>
              </a:ext>
            </a:extLst>
          </p:cNvPr>
          <p:cNvSpPr/>
          <p:nvPr/>
        </p:nvSpPr>
        <p:spPr>
          <a:xfrm>
            <a:off x="5501355" y="2047246"/>
            <a:ext cx="824133" cy="309976"/>
          </a:xfrm>
          <a:prstGeom prst="rect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吹き出し: 角を丸めた四角形 9">
            <a:extLst>
              <a:ext uri="{FF2B5EF4-FFF2-40B4-BE49-F238E27FC236}">
                <a16:creationId xmlns:a16="http://schemas.microsoft.com/office/drawing/2014/main" id="{B629F7A0-AEFF-CB46-1B84-F416367C5C95}"/>
              </a:ext>
            </a:extLst>
          </p:cNvPr>
          <p:cNvSpPr/>
          <p:nvPr/>
        </p:nvSpPr>
        <p:spPr>
          <a:xfrm>
            <a:off x="1367246" y="2089754"/>
            <a:ext cx="3371668" cy="705769"/>
          </a:xfrm>
          <a:prstGeom prst="wedgeRoundRectCallout">
            <a:avLst>
              <a:gd name="adj1" fmla="val 72657"/>
              <a:gd name="adj2" fmla="val -33155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vert="horz" rtlCol="0" anchor="ctr"/>
          <a:lstStyle/>
          <a:p>
            <a:pPr algn="ctr"/>
            <a:r>
              <a:rPr lang="ja-JP" altLang="en-US" dirty="0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すべての入力が</a:t>
            </a:r>
            <a:r>
              <a:rPr lang="ja-JP" altLang="en-US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完了したら</a:t>
            </a:r>
            <a:r>
              <a:rPr lang="en-US" altLang="ja-JP" dirty="0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lang="en-US" altLang="ja-JP" dirty="0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dirty="0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登録申請ボタンを押してください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9CF0D80D-9202-A68F-553D-9E43E3BFA6F6}"/>
              </a:ext>
            </a:extLst>
          </p:cNvPr>
          <p:cNvSpPr/>
          <p:nvPr/>
        </p:nvSpPr>
        <p:spPr>
          <a:xfrm>
            <a:off x="6269852" y="4668202"/>
            <a:ext cx="2647837" cy="856406"/>
          </a:xfrm>
          <a:prstGeom prst="rect">
            <a:avLst/>
          </a:prstGeom>
          <a:pattFill prst="wdUpDiag">
            <a:fgClr>
              <a:schemeClr val="accent3">
                <a:lumMod val="20000"/>
                <a:lumOff val="80000"/>
              </a:schemeClr>
            </a:fgClr>
            <a:bgClr>
              <a:schemeClr val="bg1"/>
            </a:bgClr>
          </a:pattFill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予約先拠点の情報が表示されます</a:t>
            </a:r>
          </a:p>
        </p:txBody>
      </p:sp>
    </p:spTree>
    <p:extLst>
      <p:ext uri="{BB962C8B-B14F-4D97-AF65-F5344CB8AC3E}">
        <p14:creationId xmlns:p14="http://schemas.microsoft.com/office/powerpoint/2010/main" val="1636526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B94635A-F933-1B9C-6238-B6E836EC7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1600" b="0" dirty="0">
                <a:latin typeface="Meiryo UI"/>
                <a:ea typeface="Meiryo UI"/>
              </a:rPr>
              <a:t>拠点コード登録申請のお願い</a:t>
            </a:r>
            <a:endParaRPr kumimoji="1"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8827BFB-265D-5B98-5854-C655C89A8193}"/>
              </a:ext>
            </a:extLst>
          </p:cNvPr>
          <p:cNvSpPr txBox="1"/>
          <p:nvPr/>
        </p:nvSpPr>
        <p:spPr>
          <a:xfrm>
            <a:off x="2368731" y="1968780"/>
            <a:ext cx="8926286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ja-JP" altLang="en-US" sz="2400" b="1" dirty="0"/>
              <a:t>拠点コード登録の申請は、「実配車ご担当者様」からお願いいたします</a:t>
            </a:r>
            <a:endParaRPr lang="en-US" altLang="ja-JP" sz="2400" b="1" dirty="0"/>
          </a:p>
          <a:p>
            <a:pPr>
              <a:spcBef>
                <a:spcPts val="300"/>
              </a:spcBef>
            </a:pP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配車情報などの入力は配車担当者様でないと困難なケースが多いため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  <a:p>
            <a:pPr>
              <a:spcBef>
                <a:spcPts val="300"/>
              </a:spcBef>
            </a:pP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実配車担当が委託先運送業者や協力会社の場合、委託先の配車担当者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様に本資料をご転送いただき、各ご担当より申請いただくよう</a:t>
            </a:r>
            <a:r>
              <a:rPr lang="ja-JP" altLang="en-US" sz="160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お願い</a:t>
            </a:r>
            <a:r>
              <a:rPr lang="ja-JP" altLang="en-US" sz="160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申し上げます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B28C646-F2B8-6BDF-482C-FBA3E7A02DA8}"/>
              </a:ext>
            </a:extLst>
          </p:cNvPr>
          <p:cNvSpPr txBox="1"/>
          <p:nvPr/>
        </p:nvSpPr>
        <p:spPr>
          <a:xfrm>
            <a:off x="2368730" y="4178653"/>
            <a:ext cx="89262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b="1" dirty="0"/>
              <a:t>事業所ごとに</a:t>
            </a:r>
            <a:r>
              <a:rPr lang="en-US" altLang="ja-JP" sz="2400" b="1" dirty="0"/>
              <a:t>1</a:t>
            </a:r>
            <a:r>
              <a:rPr lang="ja-JP" altLang="en-US" sz="2400" b="1" dirty="0"/>
              <a:t>名がご申請ください</a:t>
            </a:r>
            <a:endParaRPr lang="en-US" altLang="ja-JP" sz="2400" b="1" dirty="0"/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58E7505A-9CE1-47A7-B267-305C3C69EE35}"/>
              </a:ext>
            </a:extLst>
          </p:cNvPr>
          <p:cNvSpPr/>
          <p:nvPr/>
        </p:nvSpPr>
        <p:spPr>
          <a:xfrm>
            <a:off x="1045030" y="2168484"/>
            <a:ext cx="1001484" cy="97935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kumimoji="1" lang="en-US" altLang="ja-JP" sz="2400" b="1" dirty="0">
                <a:solidFill>
                  <a:schemeClr val="tx1"/>
                </a:solidFill>
              </a:rPr>
              <a:t>1</a:t>
            </a:r>
            <a:endParaRPr kumimoji="1" lang="ja-JP" altLang="en-US" sz="2400" b="1" dirty="0">
              <a:solidFill>
                <a:schemeClr val="tx1"/>
              </a:solidFill>
            </a:endParaRPr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DFBA5EB8-0487-2EB6-2A6C-67B49B0D9D73}"/>
              </a:ext>
            </a:extLst>
          </p:cNvPr>
          <p:cNvSpPr/>
          <p:nvPr/>
        </p:nvSpPr>
        <p:spPr>
          <a:xfrm>
            <a:off x="1045030" y="3914239"/>
            <a:ext cx="1001484" cy="97935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n-US" altLang="ja-JP" sz="2400" b="1" dirty="0">
                <a:solidFill>
                  <a:schemeClr val="tx1"/>
                </a:solidFill>
              </a:rPr>
              <a:t>2</a:t>
            </a:r>
            <a:endParaRPr kumimoji="1" lang="ja-JP" alt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751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DCB183-2EA5-A405-42FC-E0A74734D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予約をするための拠点コード登録方法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53A19A1-DEF8-9F65-E6CC-2EC6019FBC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0" tIns="45720" rIns="91440" bIns="45720" rtlCol="0" anchor="t">
            <a:noAutofit/>
          </a:bodyPr>
          <a:lstStyle/>
          <a:p>
            <a:r>
              <a:rPr lang="en-US" altLang="ja-JP" dirty="0" err="1"/>
              <a:t>MOVO予約</a:t>
            </a:r>
            <a:r>
              <a:rPr lang="ja-JP" altLang="en-US"/>
              <a:t>アカウントの有無によって、登録フローが異なります。事業所でMOVO予約アカウントを持っているか、ご確認ください</a:t>
            </a:r>
            <a:endParaRPr lang="ja-JP"/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0837303F-16EA-0490-889E-91CF4F592A58}"/>
              </a:ext>
            </a:extLst>
          </p:cNvPr>
          <p:cNvSpPr/>
          <p:nvPr/>
        </p:nvSpPr>
        <p:spPr>
          <a:xfrm>
            <a:off x="2446903" y="2176869"/>
            <a:ext cx="6948000" cy="99817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spcBef>
                <a:spcPts val="600"/>
              </a:spcBef>
            </a:pPr>
            <a:r>
              <a:rPr lang="en-US" altLang="ja-JP" sz="2400" b="1" dirty="0">
                <a:solidFill>
                  <a:schemeClr val="tx1"/>
                </a:solidFill>
              </a:rPr>
              <a:t>MOVO</a:t>
            </a:r>
            <a:r>
              <a:rPr kumimoji="1" lang="ja-JP" altLang="en-US" sz="2400" b="1" dirty="0">
                <a:solidFill>
                  <a:schemeClr val="tx1"/>
                </a:solidFill>
              </a:rPr>
              <a:t>予約アカウント</a:t>
            </a:r>
            <a:r>
              <a:rPr lang="ja-JP" altLang="en-US" sz="2400" b="1" dirty="0">
                <a:solidFill>
                  <a:schemeClr val="tx1"/>
                </a:solidFill>
              </a:rPr>
              <a:t>をお持ちでない</a:t>
            </a:r>
            <a:r>
              <a:rPr kumimoji="1" lang="ja-JP" altLang="en-US" sz="2400" b="1" dirty="0">
                <a:solidFill>
                  <a:schemeClr val="tx1"/>
                </a:solidFill>
              </a:rPr>
              <a:t>事業所</a:t>
            </a: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DBB228CE-4F8E-54C3-A89F-C81CF6E6D8DF}"/>
              </a:ext>
            </a:extLst>
          </p:cNvPr>
          <p:cNvSpPr/>
          <p:nvPr/>
        </p:nvSpPr>
        <p:spPr>
          <a:xfrm>
            <a:off x="2442458" y="3402873"/>
            <a:ext cx="6948000" cy="99817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kumimoji="1" lang="en-US" altLang="ja-JP" sz="2400" b="1" dirty="0">
                <a:solidFill>
                  <a:schemeClr val="tx1"/>
                </a:solidFill>
              </a:rPr>
              <a:t>MOVO</a:t>
            </a:r>
            <a:r>
              <a:rPr kumimoji="1" lang="ja-JP" altLang="en-US" sz="2400" b="1" dirty="0">
                <a:solidFill>
                  <a:schemeClr val="tx1"/>
                </a:solidFill>
              </a:rPr>
              <a:t>予約アカウントを</a:t>
            </a:r>
            <a:r>
              <a:rPr lang="ja-JP" altLang="en-US" sz="2400" b="1" dirty="0">
                <a:solidFill>
                  <a:schemeClr val="tx1"/>
                </a:solidFill>
              </a:rPr>
              <a:t>お持ちの</a:t>
            </a:r>
            <a:r>
              <a:rPr kumimoji="1" lang="ja-JP" altLang="en-US" sz="2400" b="1" dirty="0">
                <a:solidFill>
                  <a:schemeClr val="tx1"/>
                </a:solidFill>
              </a:rPr>
              <a:t>事業所</a:t>
            </a:r>
          </a:p>
        </p:txBody>
      </p:sp>
    </p:spTree>
    <p:extLst>
      <p:ext uri="{BB962C8B-B14F-4D97-AF65-F5344CB8AC3E}">
        <p14:creationId xmlns:p14="http://schemas.microsoft.com/office/powerpoint/2010/main" val="4221005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D3DFA62-F242-25DB-4660-4D03A84A2F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9902" y="1264910"/>
            <a:ext cx="11177668" cy="533410"/>
          </a:xfrm>
        </p:spPr>
        <p:txBody>
          <a:bodyPr/>
          <a:lstStyle/>
          <a:p>
            <a:r>
              <a:rPr kumimoji="1" lang="ja-JP" altLang="en-US" b="0" dirty="0"/>
              <a:t>申請フォーム（</a:t>
            </a:r>
            <a:r>
              <a:rPr lang="en-US" altLang="ja-JP" b="0" dirty="0">
                <a:effectLst/>
                <a:hlinkClick r:id="rId2"/>
              </a:rPr>
              <a:t>https://dock.movo.co.jp/arranger_registration</a:t>
            </a:r>
            <a:r>
              <a:rPr kumimoji="1" lang="ja-JP" altLang="en-US" b="0" dirty="0"/>
              <a:t>）から申請をお願いします。</a:t>
            </a:r>
            <a:endParaRPr kumimoji="1" lang="en-US" altLang="ja-JP" b="0" dirty="0"/>
          </a:p>
          <a:p>
            <a:r>
              <a:rPr kumimoji="1" lang="ja-JP" altLang="en-US" b="0" dirty="0"/>
              <a:t>ホームページ（</a:t>
            </a:r>
            <a:r>
              <a:rPr kumimoji="1" lang="en-US" altLang="ja-JP" b="0" dirty="0"/>
              <a:t>HP</a:t>
            </a:r>
            <a:r>
              <a:rPr kumimoji="1" lang="ja-JP" altLang="en-US" b="0" dirty="0"/>
              <a:t>）から申請フォームを開く方法は下記ご参照ください。</a:t>
            </a:r>
          </a:p>
          <a:p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C7267B2-6396-D87C-67CB-B3BFC31D07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959" y="2411735"/>
            <a:ext cx="3285653" cy="214899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8D785C9E-5663-1954-6BE0-3FDD656D944F}"/>
              </a:ext>
            </a:extLst>
          </p:cNvPr>
          <p:cNvSpPr/>
          <p:nvPr/>
        </p:nvSpPr>
        <p:spPr>
          <a:xfrm>
            <a:off x="7708763" y="2940787"/>
            <a:ext cx="1310600" cy="686069"/>
          </a:xfrm>
          <a:prstGeom prst="rect">
            <a:avLst/>
          </a:prstGeom>
          <a:noFill/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吹き出し: 角を丸めた四角形 12">
            <a:extLst>
              <a:ext uri="{FF2B5EF4-FFF2-40B4-BE49-F238E27FC236}">
                <a16:creationId xmlns:a16="http://schemas.microsoft.com/office/drawing/2014/main" id="{18440FAC-097E-A7D3-65EA-DA043FA5F431}"/>
              </a:ext>
            </a:extLst>
          </p:cNvPr>
          <p:cNvSpPr/>
          <p:nvPr/>
        </p:nvSpPr>
        <p:spPr>
          <a:xfrm rot="16200000">
            <a:off x="2240553" y="490010"/>
            <a:ext cx="448357" cy="3909658"/>
          </a:xfrm>
          <a:prstGeom prst="wedgeRoundRectCallout">
            <a:avLst>
              <a:gd name="adj1" fmla="val -45734"/>
              <a:gd name="adj2" fmla="val -44642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eaVert" lIns="91440" tIns="45720" rIns="91440" bIns="45720" rtlCol="0" anchor="ctr"/>
          <a:lstStyle/>
          <a:p>
            <a:pPr algn="ctr"/>
            <a:r>
              <a:rPr kumimoji="1" lang="ja-JP" altLang="en-US" dirty="0">
                <a:solidFill>
                  <a:schemeClr val="bg2"/>
                </a:solidFill>
                <a:latin typeface="Meiryo UI"/>
                <a:ea typeface="Meiryo UI"/>
              </a:rPr>
              <a:t>WEBブラウザで「</a:t>
            </a:r>
            <a:r>
              <a:rPr kumimoji="1" lang="en-US" altLang="ja-JP" dirty="0">
                <a:solidFill>
                  <a:schemeClr val="bg2"/>
                </a:solidFill>
                <a:latin typeface="Meiryo UI"/>
                <a:ea typeface="Meiryo UI"/>
              </a:rPr>
              <a:t>MOVO</a:t>
            </a:r>
            <a:r>
              <a:rPr kumimoji="1" lang="ja-JP" altLang="en-US" dirty="0">
                <a:solidFill>
                  <a:schemeClr val="bg2"/>
                </a:solidFill>
                <a:latin typeface="Meiryo UI"/>
                <a:ea typeface="Meiryo UI"/>
              </a:rPr>
              <a:t>」と検索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48A73BA1-B274-7056-8AF5-579D799AE5CE}"/>
              </a:ext>
            </a:extLst>
          </p:cNvPr>
          <p:cNvSpPr/>
          <p:nvPr/>
        </p:nvSpPr>
        <p:spPr>
          <a:xfrm>
            <a:off x="1914640" y="5290543"/>
            <a:ext cx="1597818" cy="194292"/>
          </a:xfrm>
          <a:prstGeom prst="rect">
            <a:avLst/>
          </a:prstGeom>
          <a:noFill/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" name="コネクタ: カギ線 15">
            <a:extLst>
              <a:ext uri="{FF2B5EF4-FFF2-40B4-BE49-F238E27FC236}">
                <a16:creationId xmlns:a16="http://schemas.microsoft.com/office/drawing/2014/main" id="{FBA14251-85C4-9DAF-9032-910BC27E8D3B}"/>
              </a:ext>
            </a:extLst>
          </p:cNvPr>
          <p:cNvCxnSpPr>
            <a:cxnSpLocks/>
            <a:endCxn id="22" idx="1"/>
          </p:cNvCxnSpPr>
          <p:nvPr/>
        </p:nvCxnSpPr>
        <p:spPr>
          <a:xfrm rot="5400000" flipH="1" flipV="1">
            <a:off x="2105459" y="3448479"/>
            <a:ext cx="3197937" cy="2401331"/>
          </a:xfrm>
          <a:prstGeom prst="bentConnector4">
            <a:avLst>
              <a:gd name="adj1" fmla="val -7148"/>
              <a:gd name="adj2" fmla="val 89717"/>
            </a:avLst>
          </a:prstGeom>
          <a:ln w="28575">
            <a:solidFill>
              <a:schemeClr val="tx2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図 19">
            <a:extLst>
              <a:ext uri="{FF2B5EF4-FFF2-40B4-BE49-F238E27FC236}">
                <a16:creationId xmlns:a16="http://schemas.microsoft.com/office/drawing/2014/main" id="{4DB9B57B-7EB6-C73F-401F-E19791159B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4058" y="3799660"/>
            <a:ext cx="3138032" cy="2081238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18" name="吹き出し: 角を丸めた四角形 17">
            <a:extLst>
              <a:ext uri="{FF2B5EF4-FFF2-40B4-BE49-F238E27FC236}">
                <a16:creationId xmlns:a16="http://schemas.microsoft.com/office/drawing/2014/main" id="{A1D37AC8-227B-F63A-734C-3B7B05980EAE}"/>
              </a:ext>
            </a:extLst>
          </p:cNvPr>
          <p:cNvSpPr/>
          <p:nvPr/>
        </p:nvSpPr>
        <p:spPr>
          <a:xfrm>
            <a:off x="271961" y="5332739"/>
            <a:ext cx="3814958" cy="652457"/>
          </a:xfrm>
          <a:prstGeom prst="wedgeRoundRectCallout">
            <a:avLst>
              <a:gd name="adj1" fmla="val 7187"/>
              <a:gd name="adj2" fmla="val -167451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kumimoji="1" lang="ja-JP" altLang="en-US" dirty="0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「物流の課題を解決する</a:t>
            </a:r>
            <a:r>
              <a:rPr kumimoji="1" lang="en-US" altLang="ja-JP" dirty="0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DX</a:t>
            </a:r>
            <a:r>
              <a:rPr kumimoji="1" lang="ja-JP" altLang="en-US" dirty="0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パートナー｜株式会社</a:t>
            </a:r>
            <a:r>
              <a:rPr kumimoji="1" lang="en-US" altLang="ja-JP" dirty="0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Hacobu</a:t>
            </a:r>
            <a:r>
              <a:rPr kumimoji="1" lang="ja-JP" altLang="en-US" dirty="0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」を開く</a:t>
            </a: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84A70815-C9A0-A951-9487-8AE1A4178C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5094" y="2127791"/>
            <a:ext cx="5607338" cy="1844770"/>
          </a:xfrm>
          <a:prstGeom prst="rect">
            <a:avLst/>
          </a:prstGeom>
        </p:spPr>
      </p:pic>
      <p:sp>
        <p:nvSpPr>
          <p:cNvPr id="12" name="吹き出し: 角を丸めた四角形 11">
            <a:extLst>
              <a:ext uri="{FF2B5EF4-FFF2-40B4-BE49-F238E27FC236}">
                <a16:creationId xmlns:a16="http://schemas.microsoft.com/office/drawing/2014/main" id="{C0C9ED84-23B0-FE64-0470-AA606777B43E}"/>
              </a:ext>
            </a:extLst>
          </p:cNvPr>
          <p:cNvSpPr/>
          <p:nvPr/>
        </p:nvSpPr>
        <p:spPr>
          <a:xfrm>
            <a:off x="9267155" y="2750726"/>
            <a:ext cx="2395347" cy="876130"/>
          </a:xfrm>
          <a:prstGeom prst="wedgeRoundRectCallout">
            <a:avLst>
              <a:gd name="adj1" fmla="val -58095"/>
              <a:gd name="adj2" fmla="val -51070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kumimoji="1" lang="ja-JP" altLang="en-US" dirty="0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画面上部</a:t>
            </a:r>
            <a:endParaRPr kumimoji="1" lang="en-US" altLang="ja-JP" dirty="0">
              <a:solidFill>
                <a:schemeClr val="bg2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dirty="0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</a:t>
            </a:r>
            <a:r>
              <a:rPr lang="ja-JP" altLang="en-US" dirty="0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ログイン</a:t>
            </a:r>
            <a:r>
              <a:rPr lang="en-US" altLang="ja-JP" dirty="0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/</a:t>
            </a:r>
            <a:r>
              <a:rPr lang="ja-JP" altLang="en-US" dirty="0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新規登録</a:t>
            </a:r>
            <a:r>
              <a:rPr kumimoji="1" lang="ja-JP" altLang="en-US" dirty="0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」を押下</a:t>
            </a:r>
          </a:p>
        </p:txBody>
      </p:sp>
      <p:cxnSp>
        <p:nvCxnSpPr>
          <p:cNvPr id="25" name="コネクタ: カギ線 24">
            <a:extLst>
              <a:ext uri="{FF2B5EF4-FFF2-40B4-BE49-F238E27FC236}">
                <a16:creationId xmlns:a16="http://schemas.microsoft.com/office/drawing/2014/main" id="{C785593C-2EB3-E869-9D51-B7E21378612B}"/>
              </a:ext>
            </a:extLst>
          </p:cNvPr>
          <p:cNvCxnSpPr>
            <a:cxnSpLocks/>
          </p:cNvCxnSpPr>
          <p:nvPr/>
        </p:nvCxnSpPr>
        <p:spPr>
          <a:xfrm rot="16200000" flipH="1">
            <a:off x="5392681" y="4333497"/>
            <a:ext cx="1348572" cy="759812"/>
          </a:xfrm>
          <a:prstGeom prst="bentConnector2">
            <a:avLst/>
          </a:prstGeom>
          <a:ln w="28575">
            <a:solidFill>
              <a:schemeClr val="tx2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タイトル 1">
            <a:extLst>
              <a:ext uri="{FF2B5EF4-FFF2-40B4-BE49-F238E27FC236}">
                <a16:creationId xmlns:a16="http://schemas.microsoft.com/office/drawing/2014/main" id="{C32879EA-083C-FD05-D77D-274FDE3CC7F4}"/>
              </a:ext>
            </a:extLst>
          </p:cNvPr>
          <p:cNvSpPr txBox="1">
            <a:spLocks/>
          </p:cNvSpPr>
          <p:nvPr/>
        </p:nvSpPr>
        <p:spPr>
          <a:xfrm>
            <a:off x="509902" y="294873"/>
            <a:ext cx="9064211" cy="277022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1600" b="0" kern="1200">
                <a:solidFill>
                  <a:schemeClr val="tx1"/>
                </a:solidFill>
                <a:latin typeface="+mn-ea"/>
                <a:ea typeface="+mn-ea"/>
                <a:cs typeface="+mj-cs"/>
              </a:defRPr>
            </a:lvl1pPr>
          </a:lstStyle>
          <a:p>
            <a:r>
              <a:rPr lang="en-US" altLang="ja-JP" sz="1600" b="1">
                <a:solidFill>
                  <a:schemeClr val="bg2"/>
                </a:solidFill>
              </a:rPr>
              <a:t>【</a:t>
            </a:r>
            <a:r>
              <a:rPr lang="ja-JP" altLang="en-US" sz="1600" b="1">
                <a:solidFill>
                  <a:schemeClr val="bg2"/>
                </a:solidFill>
              </a:rPr>
              <a:t>予約アカウントをお持ちでない</a:t>
            </a:r>
            <a:r>
              <a:rPr lang="ja-JP" altLang="en-US" b="1">
                <a:solidFill>
                  <a:schemeClr val="bg2"/>
                </a:solidFill>
              </a:rPr>
              <a:t>事業所</a:t>
            </a:r>
            <a:r>
              <a:rPr lang="en-US" altLang="ja-JP" sz="1600" b="1">
                <a:solidFill>
                  <a:schemeClr val="bg2"/>
                </a:solidFill>
              </a:rPr>
              <a:t>】</a:t>
            </a:r>
            <a:r>
              <a:rPr lang="ja-JP" altLang="en-US">
                <a:solidFill>
                  <a:schemeClr val="bg2"/>
                </a:solidFill>
              </a:rPr>
              <a:t>予約</a:t>
            </a:r>
            <a:r>
              <a:rPr lang="en-US" altLang="ja-JP">
                <a:solidFill>
                  <a:schemeClr val="bg2"/>
                </a:solidFill>
              </a:rPr>
              <a:t>ID</a:t>
            </a:r>
            <a:r>
              <a:rPr lang="ja-JP" altLang="en-US" sz="1600">
                <a:solidFill>
                  <a:schemeClr val="bg2"/>
                </a:solidFill>
              </a:rPr>
              <a:t>登録申請</a:t>
            </a:r>
            <a:endParaRPr lang="ja-JP" altLang="en-US" dirty="0">
              <a:solidFill>
                <a:schemeClr val="bg2"/>
              </a:solidFill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DA5753F5-7CE9-A01B-D6E6-01B28D4839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6269" y="4384137"/>
            <a:ext cx="3632387" cy="1682836"/>
          </a:xfrm>
          <a:prstGeom prst="rect">
            <a:avLst/>
          </a:prstGeom>
        </p:spPr>
      </p:pic>
      <p:sp>
        <p:nvSpPr>
          <p:cNvPr id="28" name="吹き出し: 角を丸めた四角形 27">
            <a:extLst>
              <a:ext uri="{FF2B5EF4-FFF2-40B4-BE49-F238E27FC236}">
                <a16:creationId xmlns:a16="http://schemas.microsoft.com/office/drawing/2014/main" id="{90805D4F-3B1A-D324-7416-05E9AC3E02CC}"/>
              </a:ext>
            </a:extLst>
          </p:cNvPr>
          <p:cNvSpPr/>
          <p:nvPr/>
        </p:nvSpPr>
        <p:spPr>
          <a:xfrm>
            <a:off x="8915327" y="4833929"/>
            <a:ext cx="2772244" cy="1164705"/>
          </a:xfrm>
          <a:prstGeom prst="wedgeRoundRectCallout">
            <a:avLst>
              <a:gd name="adj1" fmla="val -57495"/>
              <a:gd name="adj2" fmla="val 9469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kumimoji="1" lang="en-US" altLang="ja-JP" dirty="0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MOVO Berth</a:t>
            </a:r>
          </a:p>
          <a:p>
            <a:pPr algn="ctr"/>
            <a:r>
              <a:rPr lang="ja-JP" altLang="en-US" dirty="0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新規配送手配事業者登録申請フォーム</a:t>
            </a:r>
            <a:endParaRPr lang="en-US" altLang="ja-JP" dirty="0">
              <a:solidFill>
                <a:schemeClr val="bg2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dirty="0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「登録申請」</a:t>
            </a:r>
            <a:r>
              <a:rPr kumimoji="1" lang="ja-JP" altLang="en-US" dirty="0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を押下</a:t>
            </a:r>
          </a:p>
        </p:txBody>
      </p:sp>
      <p:sp>
        <p:nvSpPr>
          <p:cNvPr id="2" name="矢印: 五方向 1">
            <a:extLst>
              <a:ext uri="{FF2B5EF4-FFF2-40B4-BE49-F238E27FC236}">
                <a16:creationId xmlns:a16="http://schemas.microsoft.com/office/drawing/2014/main" id="{122278E2-02E9-F02A-80F7-F6C601B7614B}"/>
              </a:ext>
            </a:extLst>
          </p:cNvPr>
          <p:cNvSpPr/>
          <p:nvPr/>
        </p:nvSpPr>
        <p:spPr>
          <a:xfrm>
            <a:off x="844731" y="900744"/>
            <a:ext cx="2595154" cy="374468"/>
          </a:xfrm>
          <a:prstGeom prst="homePlat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kumimoji="1" lang="ja-JP" altLang="en-US" dirty="0">
                <a:solidFill>
                  <a:schemeClr val="bg1"/>
                </a:solidFill>
              </a:rPr>
              <a:t>専用フォームへアクセス</a:t>
            </a:r>
          </a:p>
        </p:txBody>
      </p:sp>
      <p:sp>
        <p:nvSpPr>
          <p:cNvPr id="5" name="矢印: 五方向 4">
            <a:extLst>
              <a:ext uri="{FF2B5EF4-FFF2-40B4-BE49-F238E27FC236}">
                <a16:creationId xmlns:a16="http://schemas.microsoft.com/office/drawing/2014/main" id="{1A0B958C-49D5-9664-051A-8F32CD5C792F}"/>
              </a:ext>
            </a:extLst>
          </p:cNvPr>
          <p:cNvSpPr/>
          <p:nvPr/>
        </p:nvSpPr>
        <p:spPr>
          <a:xfrm>
            <a:off x="3439885" y="900744"/>
            <a:ext cx="2595154" cy="37446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kumimoji="1" lang="ja-JP" altLang="en-US" dirty="0">
                <a:solidFill>
                  <a:schemeClr val="tx1"/>
                </a:solidFill>
              </a:rPr>
              <a:t>必要情報の入力</a:t>
            </a:r>
          </a:p>
        </p:txBody>
      </p:sp>
      <p:sp>
        <p:nvSpPr>
          <p:cNvPr id="6" name="矢印: 五方向 5">
            <a:extLst>
              <a:ext uri="{FF2B5EF4-FFF2-40B4-BE49-F238E27FC236}">
                <a16:creationId xmlns:a16="http://schemas.microsoft.com/office/drawing/2014/main" id="{259D6030-AC45-C39B-484E-4FF9BCFB3E17}"/>
              </a:ext>
            </a:extLst>
          </p:cNvPr>
          <p:cNvSpPr/>
          <p:nvPr/>
        </p:nvSpPr>
        <p:spPr>
          <a:xfrm>
            <a:off x="6035039" y="900744"/>
            <a:ext cx="2595154" cy="37446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kumimoji="1" lang="ja-JP" altLang="en-US" dirty="0">
                <a:solidFill>
                  <a:schemeClr val="tx1"/>
                </a:solidFill>
              </a:rPr>
              <a:t>拠点情報の追加</a:t>
            </a:r>
          </a:p>
        </p:txBody>
      </p:sp>
      <p:sp>
        <p:nvSpPr>
          <p:cNvPr id="10" name="矢印: 五方向 9">
            <a:extLst>
              <a:ext uri="{FF2B5EF4-FFF2-40B4-BE49-F238E27FC236}">
                <a16:creationId xmlns:a16="http://schemas.microsoft.com/office/drawing/2014/main" id="{E1FA111C-0655-7FE3-BECC-07765AC6C46B}"/>
              </a:ext>
            </a:extLst>
          </p:cNvPr>
          <p:cNvSpPr/>
          <p:nvPr/>
        </p:nvSpPr>
        <p:spPr>
          <a:xfrm>
            <a:off x="8591003" y="890442"/>
            <a:ext cx="2595154" cy="37446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ja-JP" altLang="en-US" dirty="0">
                <a:solidFill>
                  <a:schemeClr val="tx1"/>
                </a:solidFill>
              </a:rPr>
              <a:t>規約の同意・申請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922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399D61-54D0-D17F-FC4B-B00D16BF9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1600" b="1" dirty="0">
                <a:solidFill>
                  <a:schemeClr val="bg2"/>
                </a:solidFill>
              </a:rPr>
              <a:t>【</a:t>
            </a:r>
            <a:r>
              <a:rPr lang="ja-JP" altLang="en-US" sz="1600" b="1" dirty="0">
                <a:solidFill>
                  <a:schemeClr val="bg2"/>
                </a:solidFill>
              </a:rPr>
              <a:t>予約アカウントをお持ちでない</a:t>
            </a:r>
            <a:r>
              <a:rPr lang="ja-JP" altLang="en-US" b="1" dirty="0">
                <a:solidFill>
                  <a:schemeClr val="bg2"/>
                </a:solidFill>
              </a:rPr>
              <a:t>事業所</a:t>
            </a:r>
            <a:r>
              <a:rPr lang="en-US" altLang="ja-JP" sz="1600" b="1" dirty="0">
                <a:solidFill>
                  <a:schemeClr val="bg2"/>
                </a:solidFill>
              </a:rPr>
              <a:t>】</a:t>
            </a:r>
            <a:r>
              <a:rPr lang="ja-JP" altLang="en-US" sz="1600" dirty="0">
                <a:solidFill>
                  <a:schemeClr val="bg2"/>
                </a:solidFill>
              </a:rPr>
              <a:t>拠点コード登録申請</a:t>
            </a:r>
            <a:endParaRPr kumimoji="1" lang="ja-JP" altLang="en-US" dirty="0"/>
          </a:p>
        </p:txBody>
      </p:sp>
      <p:sp>
        <p:nvSpPr>
          <p:cNvPr id="6" name="矢印: 五方向 5">
            <a:extLst>
              <a:ext uri="{FF2B5EF4-FFF2-40B4-BE49-F238E27FC236}">
                <a16:creationId xmlns:a16="http://schemas.microsoft.com/office/drawing/2014/main" id="{B6724C4C-627F-494B-CA41-69E7BA1A37ED}"/>
              </a:ext>
            </a:extLst>
          </p:cNvPr>
          <p:cNvSpPr/>
          <p:nvPr/>
        </p:nvSpPr>
        <p:spPr>
          <a:xfrm>
            <a:off x="844731" y="900744"/>
            <a:ext cx="2595154" cy="37446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kumimoji="1" lang="ja-JP" altLang="en-US" dirty="0">
                <a:solidFill>
                  <a:schemeClr val="tx1"/>
                </a:solidFill>
              </a:rPr>
              <a:t>専用フォームへアクセス</a:t>
            </a:r>
          </a:p>
        </p:txBody>
      </p:sp>
      <p:sp>
        <p:nvSpPr>
          <p:cNvPr id="7" name="矢印: 五方向 6">
            <a:extLst>
              <a:ext uri="{FF2B5EF4-FFF2-40B4-BE49-F238E27FC236}">
                <a16:creationId xmlns:a16="http://schemas.microsoft.com/office/drawing/2014/main" id="{792A0B1A-0CDC-2CAF-F8A4-3F3DDA71C1D4}"/>
              </a:ext>
            </a:extLst>
          </p:cNvPr>
          <p:cNvSpPr/>
          <p:nvPr/>
        </p:nvSpPr>
        <p:spPr>
          <a:xfrm>
            <a:off x="3439885" y="900744"/>
            <a:ext cx="2595154" cy="374468"/>
          </a:xfrm>
          <a:prstGeom prst="homePlat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ja-JP" altLang="en-US" dirty="0">
                <a:solidFill>
                  <a:schemeClr val="bg1"/>
                </a:solidFill>
              </a:rPr>
              <a:t>基本</a:t>
            </a:r>
            <a:r>
              <a:rPr kumimoji="1" lang="ja-JP" altLang="en-US" dirty="0">
                <a:solidFill>
                  <a:schemeClr val="bg1"/>
                </a:solidFill>
              </a:rPr>
              <a:t>情報の入力</a:t>
            </a:r>
          </a:p>
        </p:txBody>
      </p:sp>
      <p:sp>
        <p:nvSpPr>
          <p:cNvPr id="8" name="矢印: 五方向 7">
            <a:extLst>
              <a:ext uri="{FF2B5EF4-FFF2-40B4-BE49-F238E27FC236}">
                <a16:creationId xmlns:a16="http://schemas.microsoft.com/office/drawing/2014/main" id="{5350C739-97A8-FC54-2C08-9268BF2621FC}"/>
              </a:ext>
            </a:extLst>
          </p:cNvPr>
          <p:cNvSpPr/>
          <p:nvPr/>
        </p:nvSpPr>
        <p:spPr>
          <a:xfrm>
            <a:off x="6035039" y="900744"/>
            <a:ext cx="2595154" cy="37446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kumimoji="1" lang="ja-JP" altLang="en-US" dirty="0">
                <a:solidFill>
                  <a:schemeClr val="tx1"/>
                </a:solidFill>
              </a:rPr>
              <a:t>拠点情報の追加</a:t>
            </a:r>
          </a:p>
        </p:txBody>
      </p:sp>
      <p:sp>
        <p:nvSpPr>
          <p:cNvPr id="9" name="矢印: 五方向 8">
            <a:extLst>
              <a:ext uri="{FF2B5EF4-FFF2-40B4-BE49-F238E27FC236}">
                <a16:creationId xmlns:a16="http://schemas.microsoft.com/office/drawing/2014/main" id="{0F3A1D4C-7B89-03A3-7FAD-5E6495E35696}"/>
              </a:ext>
            </a:extLst>
          </p:cNvPr>
          <p:cNvSpPr/>
          <p:nvPr/>
        </p:nvSpPr>
        <p:spPr>
          <a:xfrm>
            <a:off x="8591003" y="890442"/>
            <a:ext cx="2595154" cy="37446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ja-JP" altLang="en-US" dirty="0">
                <a:solidFill>
                  <a:schemeClr val="tx1"/>
                </a:solidFill>
              </a:rPr>
              <a:t>規約の同意・申請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E244EFE-4851-EF93-C31E-85E951D328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137" y="1550544"/>
            <a:ext cx="4018018" cy="49743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3FB4C036-FFC8-362A-BAD2-BFBABA5799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771718"/>
            <a:ext cx="4819530" cy="40682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9EA36E44-A5EB-E693-52EC-A9247CF38EEF}"/>
              </a:ext>
            </a:extLst>
          </p:cNvPr>
          <p:cNvSpPr/>
          <p:nvPr/>
        </p:nvSpPr>
        <p:spPr>
          <a:xfrm>
            <a:off x="7713768" y="5405198"/>
            <a:ext cx="693548" cy="312143"/>
          </a:xfrm>
          <a:prstGeom prst="rect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吹き出し: 角を丸めた四角形 13">
            <a:extLst>
              <a:ext uri="{FF2B5EF4-FFF2-40B4-BE49-F238E27FC236}">
                <a16:creationId xmlns:a16="http://schemas.microsoft.com/office/drawing/2014/main" id="{98D35754-8D02-7C6D-499D-A115516CE8AA}"/>
              </a:ext>
            </a:extLst>
          </p:cNvPr>
          <p:cNvSpPr/>
          <p:nvPr/>
        </p:nvSpPr>
        <p:spPr>
          <a:xfrm>
            <a:off x="8533271" y="4452201"/>
            <a:ext cx="2195922" cy="908266"/>
          </a:xfrm>
          <a:prstGeom prst="wedgeRoundRectCallout">
            <a:avLst>
              <a:gd name="adj1" fmla="val -58307"/>
              <a:gd name="adj2" fmla="val 42886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vert="horz"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メールアドレスを</a:t>
            </a:r>
            <a:r>
              <a:rPr kumimoji="1" lang="en-US" altLang="ja-JP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kumimoji="1" lang="en-US" altLang="ja-JP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kumimoji="1"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入力したら必ず追加ボタンを押してください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9C6E70EE-66F3-86CF-4C14-B547DD60D3DB}"/>
              </a:ext>
            </a:extLst>
          </p:cNvPr>
          <p:cNvSpPr/>
          <p:nvPr/>
        </p:nvSpPr>
        <p:spPr>
          <a:xfrm>
            <a:off x="6180898" y="3249903"/>
            <a:ext cx="1551484" cy="474736"/>
          </a:xfrm>
          <a:prstGeom prst="rect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吹き出し: 角を丸めた四角形 15">
            <a:extLst>
              <a:ext uri="{FF2B5EF4-FFF2-40B4-BE49-F238E27FC236}">
                <a16:creationId xmlns:a16="http://schemas.microsoft.com/office/drawing/2014/main" id="{2E684234-57EE-D424-004A-ECE66316D83F}"/>
              </a:ext>
            </a:extLst>
          </p:cNvPr>
          <p:cNvSpPr/>
          <p:nvPr/>
        </p:nvSpPr>
        <p:spPr>
          <a:xfrm>
            <a:off x="7965776" y="2799977"/>
            <a:ext cx="2335552" cy="705769"/>
          </a:xfrm>
          <a:prstGeom prst="wedgeRoundRectCallout">
            <a:avLst>
              <a:gd name="adj1" fmla="val -57914"/>
              <a:gd name="adj2" fmla="val 35288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vert="horz"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必ず有効なメールアドレスをご指定ください</a:t>
            </a:r>
          </a:p>
        </p:txBody>
      </p:sp>
    </p:spTree>
    <p:extLst>
      <p:ext uri="{BB962C8B-B14F-4D97-AF65-F5344CB8AC3E}">
        <p14:creationId xmlns:p14="http://schemas.microsoft.com/office/powerpoint/2010/main" val="871793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399D61-54D0-D17F-FC4B-B00D16BF9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1600" b="1" dirty="0">
                <a:solidFill>
                  <a:schemeClr val="bg2"/>
                </a:solidFill>
              </a:rPr>
              <a:t>【</a:t>
            </a:r>
            <a:r>
              <a:rPr lang="ja-JP" altLang="en-US" sz="1600" b="1" dirty="0">
                <a:solidFill>
                  <a:schemeClr val="bg2"/>
                </a:solidFill>
              </a:rPr>
              <a:t>予約アカウントをお持ちでない</a:t>
            </a:r>
            <a:r>
              <a:rPr lang="ja-JP" altLang="en-US" b="1" dirty="0">
                <a:solidFill>
                  <a:schemeClr val="bg2"/>
                </a:solidFill>
              </a:rPr>
              <a:t>事業所</a:t>
            </a:r>
            <a:r>
              <a:rPr lang="en-US" altLang="ja-JP" sz="1600" b="1" dirty="0">
                <a:solidFill>
                  <a:schemeClr val="bg2"/>
                </a:solidFill>
              </a:rPr>
              <a:t>】</a:t>
            </a:r>
            <a:r>
              <a:rPr lang="ja-JP" altLang="en-US" sz="1600" dirty="0">
                <a:solidFill>
                  <a:schemeClr val="bg2"/>
                </a:solidFill>
              </a:rPr>
              <a:t>拠点コード登録申請</a:t>
            </a:r>
            <a:endParaRPr kumimoji="1" lang="ja-JP" altLang="en-US" dirty="0"/>
          </a:p>
        </p:txBody>
      </p:sp>
      <p:sp>
        <p:nvSpPr>
          <p:cNvPr id="6" name="矢印: 五方向 5">
            <a:extLst>
              <a:ext uri="{FF2B5EF4-FFF2-40B4-BE49-F238E27FC236}">
                <a16:creationId xmlns:a16="http://schemas.microsoft.com/office/drawing/2014/main" id="{B6724C4C-627F-494B-CA41-69E7BA1A37ED}"/>
              </a:ext>
            </a:extLst>
          </p:cNvPr>
          <p:cNvSpPr/>
          <p:nvPr/>
        </p:nvSpPr>
        <p:spPr>
          <a:xfrm>
            <a:off x="844731" y="900744"/>
            <a:ext cx="2595154" cy="37446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kumimoji="1" lang="ja-JP" altLang="en-US" dirty="0">
                <a:solidFill>
                  <a:schemeClr val="tx1"/>
                </a:solidFill>
              </a:rPr>
              <a:t>専用フォームへアクセス</a:t>
            </a:r>
          </a:p>
        </p:txBody>
      </p:sp>
      <p:sp>
        <p:nvSpPr>
          <p:cNvPr id="7" name="矢印: 五方向 6">
            <a:extLst>
              <a:ext uri="{FF2B5EF4-FFF2-40B4-BE49-F238E27FC236}">
                <a16:creationId xmlns:a16="http://schemas.microsoft.com/office/drawing/2014/main" id="{792A0B1A-0CDC-2CAF-F8A4-3F3DDA71C1D4}"/>
              </a:ext>
            </a:extLst>
          </p:cNvPr>
          <p:cNvSpPr/>
          <p:nvPr/>
        </p:nvSpPr>
        <p:spPr>
          <a:xfrm>
            <a:off x="3439885" y="900744"/>
            <a:ext cx="2595154" cy="37446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ja-JP" altLang="en-US" dirty="0">
                <a:solidFill>
                  <a:schemeClr val="tx1"/>
                </a:solidFill>
              </a:rPr>
              <a:t>基本</a:t>
            </a:r>
            <a:r>
              <a:rPr kumimoji="1" lang="ja-JP" altLang="en-US" dirty="0">
                <a:solidFill>
                  <a:schemeClr val="tx1"/>
                </a:solidFill>
              </a:rPr>
              <a:t>情報の入力</a:t>
            </a:r>
          </a:p>
        </p:txBody>
      </p:sp>
      <p:sp>
        <p:nvSpPr>
          <p:cNvPr id="8" name="矢印: 五方向 7">
            <a:extLst>
              <a:ext uri="{FF2B5EF4-FFF2-40B4-BE49-F238E27FC236}">
                <a16:creationId xmlns:a16="http://schemas.microsoft.com/office/drawing/2014/main" id="{5350C739-97A8-FC54-2C08-9268BF2621FC}"/>
              </a:ext>
            </a:extLst>
          </p:cNvPr>
          <p:cNvSpPr/>
          <p:nvPr/>
        </p:nvSpPr>
        <p:spPr>
          <a:xfrm>
            <a:off x="6035039" y="900744"/>
            <a:ext cx="2595154" cy="374468"/>
          </a:xfrm>
          <a:prstGeom prst="homePlat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kumimoji="1" lang="ja-JP" altLang="en-US" dirty="0">
                <a:solidFill>
                  <a:schemeClr val="bg1"/>
                </a:solidFill>
              </a:rPr>
              <a:t>拠点情報の追加</a:t>
            </a:r>
          </a:p>
        </p:txBody>
      </p:sp>
      <p:sp>
        <p:nvSpPr>
          <p:cNvPr id="9" name="矢印: 五方向 8">
            <a:extLst>
              <a:ext uri="{FF2B5EF4-FFF2-40B4-BE49-F238E27FC236}">
                <a16:creationId xmlns:a16="http://schemas.microsoft.com/office/drawing/2014/main" id="{0F3A1D4C-7B89-03A3-7FAD-5E6495E35696}"/>
              </a:ext>
            </a:extLst>
          </p:cNvPr>
          <p:cNvSpPr/>
          <p:nvPr/>
        </p:nvSpPr>
        <p:spPr>
          <a:xfrm>
            <a:off x="8591003" y="890442"/>
            <a:ext cx="2595154" cy="37446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ja-JP" altLang="en-US" dirty="0">
                <a:solidFill>
                  <a:schemeClr val="tx1"/>
                </a:solidFill>
              </a:rPr>
              <a:t>規約の同意・申請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75005E7A-5B37-8448-C5B8-90E7D3E38C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639"/>
          <a:stretch/>
        </p:blipFill>
        <p:spPr>
          <a:xfrm>
            <a:off x="801634" y="1701544"/>
            <a:ext cx="5592854" cy="3781068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F0D1D661-34D5-29BE-12C7-E75EFDE3D7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476" b="26191"/>
          <a:stretch/>
        </p:blipFill>
        <p:spPr>
          <a:xfrm>
            <a:off x="6643218" y="1578562"/>
            <a:ext cx="4542939" cy="43970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矢印: ストライプ 16">
            <a:extLst>
              <a:ext uri="{FF2B5EF4-FFF2-40B4-BE49-F238E27FC236}">
                <a16:creationId xmlns:a16="http://schemas.microsoft.com/office/drawing/2014/main" id="{E5384211-CCDF-B6C0-880E-B6E17B2A0080}"/>
              </a:ext>
            </a:extLst>
          </p:cNvPr>
          <p:cNvSpPr/>
          <p:nvPr/>
        </p:nvSpPr>
        <p:spPr>
          <a:xfrm>
            <a:off x="5856335" y="3708415"/>
            <a:ext cx="1002184" cy="969484"/>
          </a:xfrm>
          <a:prstGeom prst="stripedRightArrow">
            <a:avLst/>
          </a:prstGeom>
          <a:solidFill>
            <a:schemeClr val="accent3">
              <a:lumMod val="50000"/>
              <a:lumOff val="5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43D5DDF8-7102-A1E3-EA86-18683301BEE0}"/>
              </a:ext>
            </a:extLst>
          </p:cNvPr>
          <p:cNvSpPr/>
          <p:nvPr/>
        </p:nvSpPr>
        <p:spPr>
          <a:xfrm>
            <a:off x="1265665" y="3291692"/>
            <a:ext cx="1730105" cy="543275"/>
          </a:xfrm>
          <a:prstGeom prst="rect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F11504D2-FB65-8E86-E3CB-E2A0C8079048}"/>
              </a:ext>
            </a:extLst>
          </p:cNvPr>
          <p:cNvSpPr/>
          <p:nvPr/>
        </p:nvSpPr>
        <p:spPr>
          <a:xfrm>
            <a:off x="7043059" y="4949838"/>
            <a:ext cx="3669161" cy="993913"/>
          </a:xfrm>
          <a:prstGeom prst="rect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A90E3CDD-EA4D-1606-FAF1-E0FFD7E15C6D}"/>
              </a:ext>
            </a:extLst>
          </p:cNvPr>
          <p:cNvSpPr/>
          <p:nvPr/>
        </p:nvSpPr>
        <p:spPr>
          <a:xfrm>
            <a:off x="7817071" y="3251261"/>
            <a:ext cx="2113395" cy="833872"/>
          </a:xfrm>
          <a:prstGeom prst="rect">
            <a:avLst/>
          </a:prstGeom>
          <a:pattFill prst="wdUpDiag">
            <a:fgClr>
              <a:schemeClr val="accent3">
                <a:lumMod val="20000"/>
                <a:lumOff val="80000"/>
              </a:schemeClr>
            </a:fgClr>
            <a:bgClr>
              <a:schemeClr val="bg1"/>
            </a:bgClr>
          </a:pattFill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予約先拠点の情報が表示されます</a:t>
            </a:r>
          </a:p>
        </p:txBody>
      </p:sp>
      <p:sp>
        <p:nvSpPr>
          <p:cNvPr id="24" name="吹き出し: 角を丸めた四角形 23">
            <a:extLst>
              <a:ext uri="{FF2B5EF4-FFF2-40B4-BE49-F238E27FC236}">
                <a16:creationId xmlns:a16="http://schemas.microsoft.com/office/drawing/2014/main" id="{8FFF1C12-B846-12B7-A779-B6BE1BA6214D}"/>
              </a:ext>
            </a:extLst>
          </p:cNvPr>
          <p:cNvSpPr/>
          <p:nvPr/>
        </p:nvSpPr>
        <p:spPr>
          <a:xfrm>
            <a:off x="1909712" y="3878413"/>
            <a:ext cx="3684759" cy="894466"/>
          </a:xfrm>
          <a:prstGeom prst="wedgeRoundRectCallout">
            <a:avLst>
              <a:gd name="adj1" fmla="val -34847"/>
              <a:gd name="adj2" fmla="val -74423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vert="horz" rtlCol="0" anchor="ctr"/>
          <a:lstStyle/>
          <a:p>
            <a:pPr algn="ctr"/>
            <a:r>
              <a:rPr lang="en-US" altLang="ja-JP" sz="2400" b="1" dirty="0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SUVBO</a:t>
            </a:r>
          </a:p>
          <a:p>
            <a:pPr algn="ctr"/>
            <a:r>
              <a:rPr lang="ja-JP" altLang="en-US" dirty="0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と入力</a:t>
            </a:r>
            <a:r>
              <a:rPr kumimoji="1" lang="ja-JP" altLang="en-US" dirty="0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し、検索ボタンを押してください</a:t>
            </a:r>
            <a:endParaRPr lang="ja-JP" altLang="en-US" dirty="0">
              <a:solidFill>
                <a:schemeClr val="bg2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吹き出し: 角を丸めた四角形 3">
            <a:extLst>
              <a:ext uri="{FF2B5EF4-FFF2-40B4-BE49-F238E27FC236}">
                <a16:creationId xmlns:a16="http://schemas.microsoft.com/office/drawing/2014/main" id="{F6050252-0235-1837-27B6-6771AB2EB84F}"/>
              </a:ext>
            </a:extLst>
          </p:cNvPr>
          <p:cNvSpPr/>
          <p:nvPr/>
        </p:nvSpPr>
        <p:spPr>
          <a:xfrm>
            <a:off x="8104335" y="6079539"/>
            <a:ext cx="2794442" cy="458202"/>
          </a:xfrm>
          <a:prstGeom prst="wedgeRoundRectCallout">
            <a:avLst>
              <a:gd name="adj1" fmla="val -33918"/>
              <a:gd name="adj2" fmla="val -78831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vert="horz" rtlCol="0" anchor="ctr"/>
          <a:lstStyle/>
          <a:p>
            <a:pPr algn="ctr"/>
            <a:r>
              <a:rPr lang="ja-JP" altLang="en-US" dirty="0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「なし」と入力ください</a:t>
            </a:r>
          </a:p>
        </p:txBody>
      </p:sp>
    </p:spTree>
    <p:extLst>
      <p:ext uri="{BB962C8B-B14F-4D97-AF65-F5344CB8AC3E}">
        <p14:creationId xmlns:p14="http://schemas.microsoft.com/office/powerpoint/2010/main" val="2864093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399D61-54D0-D17F-FC4B-B00D16BF9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1600" b="1" dirty="0">
                <a:solidFill>
                  <a:schemeClr val="bg2"/>
                </a:solidFill>
              </a:rPr>
              <a:t>【</a:t>
            </a:r>
            <a:r>
              <a:rPr lang="ja-JP" altLang="en-US" sz="1600" b="1" dirty="0">
                <a:solidFill>
                  <a:schemeClr val="bg2"/>
                </a:solidFill>
              </a:rPr>
              <a:t>予約アカウントをお持ちでない</a:t>
            </a:r>
            <a:r>
              <a:rPr lang="ja-JP" altLang="en-US" b="1" dirty="0">
                <a:solidFill>
                  <a:schemeClr val="bg2"/>
                </a:solidFill>
              </a:rPr>
              <a:t>事業所</a:t>
            </a:r>
            <a:r>
              <a:rPr lang="en-US" altLang="ja-JP" sz="1600" b="1" dirty="0">
                <a:solidFill>
                  <a:schemeClr val="bg2"/>
                </a:solidFill>
              </a:rPr>
              <a:t>】</a:t>
            </a:r>
            <a:r>
              <a:rPr lang="ja-JP" altLang="en-US" sz="1600" dirty="0">
                <a:solidFill>
                  <a:schemeClr val="bg2"/>
                </a:solidFill>
              </a:rPr>
              <a:t>拠点コード登録申請</a:t>
            </a:r>
            <a:endParaRPr kumimoji="1" lang="ja-JP" altLang="en-US" dirty="0"/>
          </a:p>
        </p:txBody>
      </p:sp>
      <p:sp>
        <p:nvSpPr>
          <p:cNvPr id="6" name="矢印: 五方向 5">
            <a:extLst>
              <a:ext uri="{FF2B5EF4-FFF2-40B4-BE49-F238E27FC236}">
                <a16:creationId xmlns:a16="http://schemas.microsoft.com/office/drawing/2014/main" id="{B6724C4C-627F-494B-CA41-69E7BA1A37ED}"/>
              </a:ext>
            </a:extLst>
          </p:cNvPr>
          <p:cNvSpPr/>
          <p:nvPr/>
        </p:nvSpPr>
        <p:spPr>
          <a:xfrm>
            <a:off x="844731" y="900744"/>
            <a:ext cx="2595154" cy="37446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kumimoji="1" lang="ja-JP" altLang="en-US" dirty="0">
                <a:solidFill>
                  <a:schemeClr val="tx1"/>
                </a:solidFill>
              </a:rPr>
              <a:t>専用フォームへアクセス</a:t>
            </a:r>
          </a:p>
        </p:txBody>
      </p:sp>
      <p:sp>
        <p:nvSpPr>
          <p:cNvPr id="7" name="矢印: 五方向 6">
            <a:extLst>
              <a:ext uri="{FF2B5EF4-FFF2-40B4-BE49-F238E27FC236}">
                <a16:creationId xmlns:a16="http://schemas.microsoft.com/office/drawing/2014/main" id="{792A0B1A-0CDC-2CAF-F8A4-3F3DDA71C1D4}"/>
              </a:ext>
            </a:extLst>
          </p:cNvPr>
          <p:cNvSpPr/>
          <p:nvPr/>
        </p:nvSpPr>
        <p:spPr>
          <a:xfrm>
            <a:off x="3439885" y="900744"/>
            <a:ext cx="2595154" cy="37446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ja-JP" altLang="en-US" dirty="0">
                <a:solidFill>
                  <a:schemeClr val="tx1"/>
                </a:solidFill>
              </a:rPr>
              <a:t>基本</a:t>
            </a:r>
            <a:r>
              <a:rPr kumimoji="1" lang="ja-JP" altLang="en-US" dirty="0">
                <a:solidFill>
                  <a:schemeClr val="tx1"/>
                </a:solidFill>
              </a:rPr>
              <a:t>情報の入力</a:t>
            </a:r>
          </a:p>
        </p:txBody>
      </p:sp>
      <p:sp>
        <p:nvSpPr>
          <p:cNvPr id="8" name="矢印: 五方向 7">
            <a:extLst>
              <a:ext uri="{FF2B5EF4-FFF2-40B4-BE49-F238E27FC236}">
                <a16:creationId xmlns:a16="http://schemas.microsoft.com/office/drawing/2014/main" id="{5350C739-97A8-FC54-2C08-9268BF2621FC}"/>
              </a:ext>
            </a:extLst>
          </p:cNvPr>
          <p:cNvSpPr/>
          <p:nvPr/>
        </p:nvSpPr>
        <p:spPr>
          <a:xfrm>
            <a:off x="6035039" y="900744"/>
            <a:ext cx="2595154" cy="37446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kumimoji="1" lang="ja-JP" altLang="en-US" dirty="0">
                <a:solidFill>
                  <a:schemeClr val="tx1"/>
                </a:solidFill>
              </a:rPr>
              <a:t>拠点情報の追加</a:t>
            </a:r>
          </a:p>
        </p:txBody>
      </p:sp>
      <p:sp>
        <p:nvSpPr>
          <p:cNvPr id="9" name="矢印: 五方向 8">
            <a:extLst>
              <a:ext uri="{FF2B5EF4-FFF2-40B4-BE49-F238E27FC236}">
                <a16:creationId xmlns:a16="http://schemas.microsoft.com/office/drawing/2014/main" id="{0F3A1D4C-7B89-03A3-7FAD-5E6495E35696}"/>
              </a:ext>
            </a:extLst>
          </p:cNvPr>
          <p:cNvSpPr/>
          <p:nvPr/>
        </p:nvSpPr>
        <p:spPr>
          <a:xfrm>
            <a:off x="8591003" y="890442"/>
            <a:ext cx="2595154" cy="374468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ja-JP" altLang="en-US" dirty="0">
                <a:solidFill>
                  <a:schemeClr val="bg1"/>
                </a:solidFill>
              </a:rPr>
              <a:t>規約の同意・申請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pic>
        <p:nvPicPr>
          <p:cNvPr id="3" name="コンテンツ プレースホルダー 13">
            <a:extLst>
              <a:ext uri="{FF2B5EF4-FFF2-40B4-BE49-F238E27FC236}">
                <a16:creationId xmlns:a16="http://schemas.microsoft.com/office/drawing/2014/main" id="{F0CCD5EA-6C21-1375-878F-D69172C8F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843" y="2068379"/>
            <a:ext cx="4533900" cy="2311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83F1D0A1-1253-D339-21F1-CFC19DAF4F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9841" y="2068490"/>
            <a:ext cx="4572235" cy="23115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矢印: ストライプ 12">
            <a:extLst>
              <a:ext uri="{FF2B5EF4-FFF2-40B4-BE49-F238E27FC236}">
                <a16:creationId xmlns:a16="http://schemas.microsoft.com/office/drawing/2014/main" id="{6F4776F7-AEF0-3D5A-F5CD-4012A01C2A27}"/>
              </a:ext>
            </a:extLst>
          </p:cNvPr>
          <p:cNvSpPr/>
          <p:nvPr/>
        </p:nvSpPr>
        <p:spPr>
          <a:xfrm>
            <a:off x="5653330" y="2730711"/>
            <a:ext cx="764661" cy="969484"/>
          </a:xfrm>
          <a:prstGeom prst="stripedRightArrow">
            <a:avLst/>
          </a:prstGeom>
          <a:solidFill>
            <a:schemeClr val="accent3">
              <a:lumMod val="50000"/>
              <a:lumOff val="5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2C8F8A0C-20D8-ECA1-F209-5FB2413ECBBD}"/>
              </a:ext>
            </a:extLst>
          </p:cNvPr>
          <p:cNvSpPr/>
          <p:nvPr/>
        </p:nvSpPr>
        <p:spPr>
          <a:xfrm>
            <a:off x="866252" y="2542177"/>
            <a:ext cx="243871" cy="272766"/>
          </a:xfrm>
          <a:prstGeom prst="rect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7E6EA3EE-C8CD-842A-496C-4CD7EAF6C793}"/>
              </a:ext>
            </a:extLst>
          </p:cNvPr>
          <p:cNvSpPr/>
          <p:nvPr/>
        </p:nvSpPr>
        <p:spPr>
          <a:xfrm>
            <a:off x="866252" y="3153803"/>
            <a:ext cx="243871" cy="272766"/>
          </a:xfrm>
          <a:prstGeom prst="rect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55998546-84EE-9A0C-16FD-D3D18B41547E}"/>
              </a:ext>
            </a:extLst>
          </p:cNvPr>
          <p:cNvSpPr/>
          <p:nvPr/>
        </p:nvSpPr>
        <p:spPr>
          <a:xfrm>
            <a:off x="8619659" y="4001343"/>
            <a:ext cx="901990" cy="319568"/>
          </a:xfrm>
          <a:prstGeom prst="rect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0" name="吹き出し: 角を丸めた四角形 19">
            <a:extLst>
              <a:ext uri="{FF2B5EF4-FFF2-40B4-BE49-F238E27FC236}">
                <a16:creationId xmlns:a16="http://schemas.microsoft.com/office/drawing/2014/main" id="{276DBA79-E1D4-0D7D-9677-906E6C2AB33A}"/>
              </a:ext>
            </a:extLst>
          </p:cNvPr>
          <p:cNvSpPr/>
          <p:nvPr/>
        </p:nvSpPr>
        <p:spPr>
          <a:xfrm>
            <a:off x="879209" y="3632675"/>
            <a:ext cx="2687564" cy="705769"/>
          </a:xfrm>
          <a:prstGeom prst="wedgeRoundRectCallout">
            <a:avLst>
              <a:gd name="adj1" fmla="val -21913"/>
              <a:gd name="adj2" fmla="val -76606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vert="horz"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規定・規約について同意の✔をお願いします</a:t>
            </a:r>
          </a:p>
        </p:txBody>
      </p:sp>
      <p:sp>
        <p:nvSpPr>
          <p:cNvPr id="21" name="吹き出し: 角を丸めた四角形 20">
            <a:extLst>
              <a:ext uri="{FF2B5EF4-FFF2-40B4-BE49-F238E27FC236}">
                <a16:creationId xmlns:a16="http://schemas.microsoft.com/office/drawing/2014/main" id="{9306D607-1716-7CE1-EE5F-FE450F431EC1}"/>
              </a:ext>
            </a:extLst>
          </p:cNvPr>
          <p:cNvSpPr/>
          <p:nvPr/>
        </p:nvSpPr>
        <p:spPr>
          <a:xfrm>
            <a:off x="7973044" y="4531216"/>
            <a:ext cx="3299936" cy="705769"/>
          </a:xfrm>
          <a:prstGeom prst="wedgeRoundRectCallout">
            <a:avLst>
              <a:gd name="adj1" fmla="val -19308"/>
              <a:gd name="adj2" fmla="val -80139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vert="horz"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すべての入力が完了したら</a:t>
            </a:r>
            <a:r>
              <a:rPr kumimoji="1" lang="en-US" altLang="ja-JP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kumimoji="1" lang="en-US" altLang="ja-JP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kumimoji="1"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登録申請ボタンを押してください</a:t>
            </a:r>
          </a:p>
        </p:txBody>
      </p:sp>
    </p:spTree>
    <p:extLst>
      <p:ext uri="{BB962C8B-B14F-4D97-AF65-F5344CB8AC3E}">
        <p14:creationId xmlns:p14="http://schemas.microsoft.com/office/powerpoint/2010/main" val="3344863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1CBC897-B2E4-32E6-213D-D3137C8A9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1600" b="1" dirty="0">
                <a:solidFill>
                  <a:schemeClr val="bg2"/>
                </a:solidFill>
              </a:rPr>
              <a:t>【</a:t>
            </a:r>
            <a:r>
              <a:rPr lang="ja-JP" altLang="en-US" sz="1600" b="1" dirty="0">
                <a:solidFill>
                  <a:schemeClr val="bg2"/>
                </a:solidFill>
              </a:rPr>
              <a:t>予約アカウントをお持ちでない</a:t>
            </a:r>
            <a:r>
              <a:rPr lang="ja-JP" altLang="en-US" b="1" dirty="0">
                <a:solidFill>
                  <a:schemeClr val="bg2"/>
                </a:solidFill>
              </a:rPr>
              <a:t>事業所</a:t>
            </a:r>
            <a:r>
              <a:rPr lang="en-US" altLang="ja-JP" sz="1600" b="1" dirty="0">
                <a:solidFill>
                  <a:schemeClr val="bg2"/>
                </a:solidFill>
              </a:rPr>
              <a:t>】</a:t>
            </a:r>
            <a:r>
              <a:rPr kumimoji="1" lang="ja-JP" altLang="en-US" dirty="0"/>
              <a:t>パスワード設定依頼メールの配信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408AC1B-93A4-B1DC-B62A-9CD967D1FD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ja-JP" altLang="en-US" dirty="0"/>
              <a:t>申請から</a:t>
            </a:r>
            <a:r>
              <a:rPr kumimoji="1" lang="en-US" altLang="ja-JP" dirty="0"/>
              <a:t>5</a:t>
            </a:r>
            <a:r>
              <a:rPr kumimoji="1" lang="ja-JP" altLang="en-US" dirty="0"/>
              <a:t>営業日以内に、ログインパスワード設定のメールを配信いたします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F301B81A-E39B-C7A7-E47F-4AE53783B7AE}"/>
              </a:ext>
            </a:extLst>
          </p:cNvPr>
          <p:cNvSpPr/>
          <p:nvPr/>
        </p:nvSpPr>
        <p:spPr>
          <a:xfrm>
            <a:off x="2856411" y="3866605"/>
            <a:ext cx="3152503" cy="1219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kumimoji="1" lang="ja-JP" altLang="en-US" sz="900" dirty="0">
                <a:solidFill>
                  <a:schemeClr val="tx2"/>
                </a:solidFill>
              </a:rPr>
              <a:t>設定用の</a:t>
            </a:r>
            <a:r>
              <a:rPr kumimoji="1" lang="en-US" altLang="ja-JP" sz="900" dirty="0">
                <a:solidFill>
                  <a:schemeClr val="tx2"/>
                </a:solidFill>
              </a:rPr>
              <a:t>URL</a:t>
            </a:r>
            <a:r>
              <a:rPr lang="ja-JP" altLang="en-US" sz="900" dirty="0">
                <a:solidFill>
                  <a:schemeClr val="tx2"/>
                </a:solidFill>
              </a:rPr>
              <a:t>記載</a:t>
            </a:r>
            <a:endParaRPr kumimoji="1" lang="ja-JP" altLang="en-US" sz="900" dirty="0">
              <a:solidFill>
                <a:schemeClr val="tx2"/>
              </a:solidFill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3FFD5172-D824-8F9D-4E8B-40D39F7DBD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4375" y="1277766"/>
            <a:ext cx="6889077" cy="499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867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399D61-54D0-D17F-FC4B-B00D16BF9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1600" b="1" dirty="0">
                <a:solidFill>
                  <a:schemeClr val="bg2"/>
                </a:solidFill>
              </a:rPr>
              <a:t>【</a:t>
            </a:r>
            <a:r>
              <a:rPr lang="ja-JP" altLang="en-US" sz="1600" b="1" dirty="0">
                <a:solidFill>
                  <a:schemeClr val="bg2"/>
                </a:solidFill>
              </a:rPr>
              <a:t>予約アカウントをお持ちの事業所</a:t>
            </a:r>
            <a:r>
              <a:rPr lang="en-US" altLang="ja-JP" sz="1600" b="1" dirty="0">
                <a:solidFill>
                  <a:schemeClr val="bg2"/>
                </a:solidFill>
              </a:rPr>
              <a:t>】</a:t>
            </a:r>
            <a:r>
              <a:rPr lang="ja-JP" altLang="en-US" sz="1600" dirty="0">
                <a:solidFill>
                  <a:schemeClr val="bg2"/>
                </a:solidFill>
              </a:rPr>
              <a:t>拠点コード登録申請</a:t>
            </a:r>
            <a:endParaRPr kumimoji="1" lang="ja-JP" altLang="en-US" dirty="0"/>
          </a:p>
        </p:txBody>
      </p:sp>
      <p:sp>
        <p:nvSpPr>
          <p:cNvPr id="6" name="矢印: 五方向 5">
            <a:extLst>
              <a:ext uri="{FF2B5EF4-FFF2-40B4-BE49-F238E27FC236}">
                <a16:creationId xmlns:a16="http://schemas.microsoft.com/office/drawing/2014/main" id="{B6724C4C-627F-494B-CA41-69E7BA1A37ED}"/>
              </a:ext>
            </a:extLst>
          </p:cNvPr>
          <p:cNvSpPr/>
          <p:nvPr/>
        </p:nvSpPr>
        <p:spPr>
          <a:xfrm>
            <a:off x="844731" y="900744"/>
            <a:ext cx="2595154" cy="374468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kumimoji="1" lang="ja-JP" altLang="en-US" dirty="0">
                <a:solidFill>
                  <a:schemeClr val="bg1"/>
                </a:solidFill>
              </a:rPr>
              <a:t>新規登録画面を開く</a:t>
            </a:r>
            <a:endParaRPr kumimoji="1" lang="en-US" altLang="ja-JP" dirty="0">
              <a:solidFill>
                <a:schemeClr val="bg1"/>
              </a:solidFill>
            </a:endParaRPr>
          </a:p>
        </p:txBody>
      </p:sp>
      <p:sp>
        <p:nvSpPr>
          <p:cNvPr id="7" name="矢印: 五方向 6">
            <a:extLst>
              <a:ext uri="{FF2B5EF4-FFF2-40B4-BE49-F238E27FC236}">
                <a16:creationId xmlns:a16="http://schemas.microsoft.com/office/drawing/2014/main" id="{792A0B1A-0CDC-2CAF-F8A4-3F3DDA71C1D4}"/>
              </a:ext>
            </a:extLst>
          </p:cNvPr>
          <p:cNvSpPr/>
          <p:nvPr/>
        </p:nvSpPr>
        <p:spPr>
          <a:xfrm>
            <a:off x="6037943" y="890442"/>
            <a:ext cx="2595154" cy="37446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kumimoji="1" lang="ja-JP" altLang="en-US" dirty="0">
                <a:solidFill>
                  <a:schemeClr val="tx1"/>
                </a:solidFill>
              </a:rPr>
              <a:t>予約先拠点のコード入力</a:t>
            </a:r>
          </a:p>
        </p:txBody>
      </p:sp>
      <p:sp>
        <p:nvSpPr>
          <p:cNvPr id="9" name="矢印: 五方向 8">
            <a:extLst>
              <a:ext uri="{FF2B5EF4-FFF2-40B4-BE49-F238E27FC236}">
                <a16:creationId xmlns:a16="http://schemas.microsoft.com/office/drawing/2014/main" id="{0F3A1D4C-7B89-03A3-7FAD-5E6495E35696}"/>
              </a:ext>
            </a:extLst>
          </p:cNvPr>
          <p:cNvSpPr/>
          <p:nvPr/>
        </p:nvSpPr>
        <p:spPr>
          <a:xfrm>
            <a:off x="8634548" y="890442"/>
            <a:ext cx="2595154" cy="37446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kumimoji="1" lang="ja-JP" altLang="en-US" dirty="0">
                <a:solidFill>
                  <a:schemeClr val="tx1"/>
                </a:solidFill>
              </a:rPr>
              <a:t>申請の登録</a:t>
            </a: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5DD03E79-0209-ED29-2E23-26EABB3A2F6D}"/>
              </a:ext>
            </a:extLst>
          </p:cNvPr>
          <p:cNvGrpSpPr/>
          <p:nvPr/>
        </p:nvGrpSpPr>
        <p:grpSpPr>
          <a:xfrm>
            <a:off x="778622" y="2470988"/>
            <a:ext cx="5943486" cy="2545750"/>
            <a:chOff x="552199" y="2131354"/>
            <a:chExt cx="5943486" cy="2545750"/>
          </a:xfrm>
        </p:grpSpPr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A26558D3-18D6-F163-9CC6-C41C941419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5602" y="2131354"/>
              <a:ext cx="5940083" cy="254575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7" name="図 16">
              <a:extLst>
                <a:ext uri="{FF2B5EF4-FFF2-40B4-BE49-F238E27FC236}">
                  <a16:creationId xmlns:a16="http://schemas.microsoft.com/office/drawing/2014/main" id="{E79F25CD-A276-0583-FD68-E04E8C12DC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2199" y="2171786"/>
              <a:ext cx="1354715" cy="283216"/>
            </a:xfrm>
            <a:prstGeom prst="rect">
              <a:avLst/>
            </a:prstGeom>
          </p:spPr>
        </p:pic>
      </p:grpSp>
      <p:pic>
        <p:nvPicPr>
          <p:cNvPr id="18" name="図 17">
            <a:extLst>
              <a:ext uri="{FF2B5EF4-FFF2-40B4-BE49-F238E27FC236}">
                <a16:creationId xmlns:a16="http://schemas.microsoft.com/office/drawing/2014/main" id="{03755CE0-9E8E-A823-B8E1-9996EAC6A5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9260" y="2254220"/>
            <a:ext cx="4186229" cy="32267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CB2B3D8B-0399-4855-B66C-22BEC18F50BE}"/>
              </a:ext>
            </a:extLst>
          </p:cNvPr>
          <p:cNvSpPr/>
          <p:nvPr/>
        </p:nvSpPr>
        <p:spPr>
          <a:xfrm>
            <a:off x="778825" y="3768071"/>
            <a:ext cx="1310898" cy="265089"/>
          </a:xfrm>
          <a:prstGeom prst="rect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52F459DF-DCE9-36A1-08EB-848BA9F88B1C}"/>
              </a:ext>
            </a:extLst>
          </p:cNvPr>
          <p:cNvSpPr/>
          <p:nvPr/>
        </p:nvSpPr>
        <p:spPr>
          <a:xfrm>
            <a:off x="2242493" y="2903319"/>
            <a:ext cx="2184989" cy="421121"/>
          </a:xfrm>
          <a:prstGeom prst="rect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A903DE8D-CD1D-2353-3E3C-B98F1E5F912F}"/>
              </a:ext>
            </a:extLst>
          </p:cNvPr>
          <p:cNvSpPr/>
          <p:nvPr/>
        </p:nvSpPr>
        <p:spPr>
          <a:xfrm>
            <a:off x="7607995" y="2852913"/>
            <a:ext cx="1179683" cy="405269"/>
          </a:xfrm>
          <a:prstGeom prst="rect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4" name="コネクタ: カギ線 23">
            <a:extLst>
              <a:ext uri="{FF2B5EF4-FFF2-40B4-BE49-F238E27FC236}">
                <a16:creationId xmlns:a16="http://schemas.microsoft.com/office/drawing/2014/main" id="{2856439A-4E66-2A9A-382C-9F56952E93BD}"/>
              </a:ext>
            </a:extLst>
          </p:cNvPr>
          <p:cNvCxnSpPr>
            <a:cxnSpLocks/>
            <a:stCxn id="19" idx="0"/>
            <a:endCxn id="22" idx="1"/>
          </p:cNvCxnSpPr>
          <p:nvPr/>
        </p:nvCxnSpPr>
        <p:spPr>
          <a:xfrm rot="5400000" flipH="1" flipV="1">
            <a:off x="1511288" y="3036867"/>
            <a:ext cx="654191" cy="808219"/>
          </a:xfrm>
          <a:prstGeom prst="bentConnector2">
            <a:avLst/>
          </a:prstGeom>
          <a:ln w="3810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コネクタ: カギ線 24">
            <a:extLst>
              <a:ext uri="{FF2B5EF4-FFF2-40B4-BE49-F238E27FC236}">
                <a16:creationId xmlns:a16="http://schemas.microsoft.com/office/drawing/2014/main" id="{FA95E282-CFB6-42E8-CA72-C88D25D96D0F}"/>
              </a:ext>
            </a:extLst>
          </p:cNvPr>
          <p:cNvCxnSpPr>
            <a:cxnSpLocks/>
            <a:stCxn id="22" idx="2"/>
            <a:endCxn id="23" idx="1"/>
          </p:cNvCxnSpPr>
          <p:nvPr/>
        </p:nvCxnSpPr>
        <p:spPr>
          <a:xfrm rot="5400000" flipH="1" flipV="1">
            <a:off x="5337045" y="1053490"/>
            <a:ext cx="268892" cy="4273007"/>
          </a:xfrm>
          <a:prstGeom prst="bentConnector4">
            <a:avLst>
              <a:gd name="adj1" fmla="val -85016"/>
              <a:gd name="adj2" fmla="val 62784"/>
            </a:avLst>
          </a:prstGeom>
          <a:ln w="3810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0B2CC612-41C8-B85F-507E-A3CE677A3AC3}"/>
              </a:ext>
            </a:extLst>
          </p:cNvPr>
          <p:cNvSpPr/>
          <p:nvPr/>
        </p:nvSpPr>
        <p:spPr>
          <a:xfrm>
            <a:off x="778826" y="3768071"/>
            <a:ext cx="1310898" cy="265089"/>
          </a:xfrm>
          <a:prstGeom prst="rect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975E8718-EB6A-1EF0-4768-2CFB5B55C46C}"/>
              </a:ext>
            </a:extLst>
          </p:cNvPr>
          <p:cNvSpPr/>
          <p:nvPr/>
        </p:nvSpPr>
        <p:spPr>
          <a:xfrm>
            <a:off x="2242494" y="2903319"/>
            <a:ext cx="2184989" cy="421121"/>
          </a:xfrm>
          <a:prstGeom prst="rect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8" name="コネクタ: カギ線 27">
            <a:extLst>
              <a:ext uri="{FF2B5EF4-FFF2-40B4-BE49-F238E27FC236}">
                <a16:creationId xmlns:a16="http://schemas.microsoft.com/office/drawing/2014/main" id="{F514196E-33AC-783F-C7C3-5BAD9BB1C9AD}"/>
              </a:ext>
            </a:extLst>
          </p:cNvPr>
          <p:cNvCxnSpPr>
            <a:cxnSpLocks/>
            <a:stCxn id="26" idx="0"/>
            <a:endCxn id="27" idx="1"/>
          </p:cNvCxnSpPr>
          <p:nvPr/>
        </p:nvCxnSpPr>
        <p:spPr>
          <a:xfrm rot="5400000" flipH="1" flipV="1">
            <a:off x="1511289" y="3036867"/>
            <a:ext cx="654191" cy="808219"/>
          </a:xfrm>
          <a:prstGeom prst="bentConnector2">
            <a:avLst/>
          </a:prstGeom>
          <a:ln w="3810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コネクタ: カギ線 28">
            <a:extLst>
              <a:ext uri="{FF2B5EF4-FFF2-40B4-BE49-F238E27FC236}">
                <a16:creationId xmlns:a16="http://schemas.microsoft.com/office/drawing/2014/main" id="{C36B9A9F-7BA0-9051-D8E4-28B67185A22F}"/>
              </a:ext>
            </a:extLst>
          </p:cNvPr>
          <p:cNvCxnSpPr>
            <a:cxnSpLocks/>
            <a:stCxn id="27" idx="2"/>
          </p:cNvCxnSpPr>
          <p:nvPr/>
        </p:nvCxnSpPr>
        <p:spPr>
          <a:xfrm rot="5400000" flipH="1" flipV="1">
            <a:off x="5337046" y="1053490"/>
            <a:ext cx="268892" cy="4273007"/>
          </a:xfrm>
          <a:prstGeom prst="bentConnector4">
            <a:avLst>
              <a:gd name="adj1" fmla="val -85016"/>
              <a:gd name="adj2" fmla="val 62784"/>
            </a:avLst>
          </a:prstGeom>
          <a:ln w="3810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52993DAC-64A4-B4E5-9534-32D793315C8A}"/>
              </a:ext>
            </a:extLst>
          </p:cNvPr>
          <p:cNvSpPr/>
          <p:nvPr/>
        </p:nvSpPr>
        <p:spPr>
          <a:xfrm>
            <a:off x="778827" y="3768071"/>
            <a:ext cx="1310898" cy="265089"/>
          </a:xfrm>
          <a:prstGeom prst="rect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E69D2FF6-E4FE-2F2A-9A79-C5C952CBF2BD}"/>
              </a:ext>
            </a:extLst>
          </p:cNvPr>
          <p:cNvSpPr/>
          <p:nvPr/>
        </p:nvSpPr>
        <p:spPr>
          <a:xfrm>
            <a:off x="2242495" y="2903319"/>
            <a:ext cx="2184989" cy="421121"/>
          </a:xfrm>
          <a:prstGeom prst="rect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2" name="コネクタ: カギ線 31">
            <a:extLst>
              <a:ext uri="{FF2B5EF4-FFF2-40B4-BE49-F238E27FC236}">
                <a16:creationId xmlns:a16="http://schemas.microsoft.com/office/drawing/2014/main" id="{CFE35E3C-09C3-2737-D219-3E256C767CC0}"/>
              </a:ext>
            </a:extLst>
          </p:cNvPr>
          <p:cNvCxnSpPr>
            <a:cxnSpLocks/>
            <a:stCxn id="30" idx="0"/>
            <a:endCxn id="31" idx="1"/>
          </p:cNvCxnSpPr>
          <p:nvPr/>
        </p:nvCxnSpPr>
        <p:spPr>
          <a:xfrm rot="5400000" flipH="1" flipV="1">
            <a:off x="1511290" y="3036867"/>
            <a:ext cx="654191" cy="808219"/>
          </a:xfrm>
          <a:prstGeom prst="bentConnector2">
            <a:avLst/>
          </a:prstGeom>
          <a:ln w="38100">
            <a:solidFill>
              <a:schemeClr val="tx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コネクタ: カギ線 32">
            <a:extLst>
              <a:ext uri="{FF2B5EF4-FFF2-40B4-BE49-F238E27FC236}">
                <a16:creationId xmlns:a16="http://schemas.microsoft.com/office/drawing/2014/main" id="{CABDEC10-5D7E-6180-01F1-5D908FAA565C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337048" y="1053490"/>
            <a:ext cx="268892" cy="4273007"/>
          </a:xfrm>
          <a:prstGeom prst="bentConnector4">
            <a:avLst>
              <a:gd name="adj1" fmla="val -85016"/>
              <a:gd name="adj2" fmla="val 62784"/>
            </a:avLst>
          </a:prstGeom>
          <a:ln w="38100">
            <a:solidFill>
              <a:schemeClr val="tx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3AC3E36E-CC2C-7509-331D-98274174CE51}"/>
              </a:ext>
            </a:extLst>
          </p:cNvPr>
          <p:cNvSpPr txBox="1"/>
          <p:nvPr/>
        </p:nvSpPr>
        <p:spPr>
          <a:xfrm>
            <a:off x="778621" y="1378371"/>
            <a:ext cx="109368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申請管理メニュー内の「</a:t>
            </a:r>
            <a:r>
              <a:rPr kumimoji="1"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予約先拠点・取引先追加申請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」を開き、「</a:t>
            </a:r>
            <a:r>
              <a:rPr kumimoji="1"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新規登録申請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」ボタンをクリックしてください</a:t>
            </a:r>
          </a:p>
        </p:txBody>
      </p:sp>
      <p:sp>
        <p:nvSpPr>
          <p:cNvPr id="36" name="矢印: 五方向 35">
            <a:extLst>
              <a:ext uri="{FF2B5EF4-FFF2-40B4-BE49-F238E27FC236}">
                <a16:creationId xmlns:a16="http://schemas.microsoft.com/office/drawing/2014/main" id="{B63375EC-02B6-5F5C-216C-7F212EB65D80}"/>
              </a:ext>
            </a:extLst>
          </p:cNvPr>
          <p:cNvSpPr/>
          <p:nvPr/>
        </p:nvSpPr>
        <p:spPr>
          <a:xfrm>
            <a:off x="3441337" y="898858"/>
            <a:ext cx="2595154" cy="37446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kumimoji="1" lang="ja-JP" altLang="en-US" dirty="0">
                <a:solidFill>
                  <a:schemeClr val="tx1"/>
                </a:solidFill>
              </a:rPr>
              <a:t>申請内容を選択</a:t>
            </a:r>
          </a:p>
        </p:txBody>
      </p:sp>
    </p:spTree>
    <p:extLst>
      <p:ext uri="{BB962C8B-B14F-4D97-AF65-F5344CB8AC3E}">
        <p14:creationId xmlns:p14="http://schemas.microsoft.com/office/powerpoint/2010/main" val="38322195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Hacobu カラーパレット2023">
      <a:dk1>
        <a:srgbClr val="3F3F3F"/>
      </a:dk1>
      <a:lt1>
        <a:srgbClr val="FFFFFF"/>
      </a:lt1>
      <a:dk2>
        <a:srgbClr val="F2001C"/>
      </a:dk2>
      <a:lt2>
        <a:srgbClr val="000000"/>
      </a:lt2>
      <a:accent1>
        <a:srgbClr val="F2001C"/>
      </a:accent1>
      <a:accent2>
        <a:srgbClr val="FF93A0"/>
      </a:accent2>
      <a:accent3>
        <a:srgbClr val="000000"/>
      </a:accent3>
      <a:accent4>
        <a:srgbClr val="FBB400"/>
      </a:accent4>
      <a:accent5>
        <a:srgbClr val="FFFFFF"/>
      </a:accent5>
      <a:accent6>
        <a:srgbClr val="FFFFFF"/>
      </a:accent6>
      <a:hlink>
        <a:srgbClr val="0070C0"/>
      </a:hlink>
      <a:folHlink>
        <a:srgbClr val="7030A0"/>
      </a:folHlink>
    </a:clrScheme>
    <a:fontScheme name="Hacobu フォント2023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l">
          <a:spcBef>
            <a:spcPts val="600"/>
          </a:spcBef>
          <a:defRPr kumimoji="1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noAutofit/>
      </a:bodyPr>
      <a:lstStyle>
        <a:defPPr marL="0" indent="0" algn="l">
          <a:lnSpc>
            <a:spcPct val="100000"/>
          </a:lnSpc>
          <a:spcBef>
            <a:spcPts val="600"/>
          </a:spcBef>
          <a:buFont typeface="Arial" panose="020B0604020202020204" pitchFamily="34" charset="0"/>
          <a:buNone/>
          <a:defRPr kumimoji="1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F049D8C172F37448856683251DA392F7" ma:contentTypeVersion="4" ma:contentTypeDescription="新しいドキュメントを作成します。" ma:contentTypeScope="" ma:versionID="2e7afc91e8034263fb450d06c3f9a7f1">
  <xsd:schema xmlns:xsd="http://www.w3.org/2001/XMLSchema" xmlns:xs="http://www.w3.org/2001/XMLSchema" xmlns:p="http://schemas.microsoft.com/office/2006/metadata/properties" xmlns:ns3="750f2798-e42b-492c-816b-d854267d47ad" targetNamespace="http://schemas.microsoft.com/office/2006/metadata/properties" ma:root="true" ma:fieldsID="d099b4cb691faa46fa7fda2d48ea09f0" ns3:_="">
    <xsd:import namespace="750f2798-e42b-492c-816b-d854267d47a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0f2798-e42b-492c-816b-d854267d47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B11DD79-8C92-4E6D-8020-EB04E3EE7779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750f2798-e42b-492c-816b-d854267d47ad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77CEB73-F8EF-49CD-936B-2FD54B8530D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9D2109F-852B-413A-8796-91AE102C2A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50f2798-e42b-492c-816b-d854267d47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1809</TotalTime>
  <Words>636</Words>
  <Application>Microsoft Office PowerPoint</Application>
  <PresentationFormat>ワイド画面</PresentationFormat>
  <Paragraphs>81</Paragraphs>
  <Slides>12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7" baseType="lpstr">
      <vt:lpstr>Meiryo UI</vt:lpstr>
      <vt:lpstr>メイリオ</vt:lpstr>
      <vt:lpstr>游ゴシック</vt:lpstr>
      <vt:lpstr>Arial</vt:lpstr>
      <vt:lpstr>Office テーマ</vt:lpstr>
      <vt:lpstr>PowerPoint プレゼンテーション</vt:lpstr>
      <vt:lpstr>拠点コード登録申請のお願い</vt:lpstr>
      <vt:lpstr>予約をするための拠点コード登録方法</vt:lpstr>
      <vt:lpstr>PowerPoint プレゼンテーション</vt:lpstr>
      <vt:lpstr>【予約アカウントをお持ちでない事業所】拠点コード登録申請</vt:lpstr>
      <vt:lpstr>【予約アカウントをお持ちでない事業所】拠点コード登録申請</vt:lpstr>
      <vt:lpstr>【予約アカウントをお持ちでない事業所】拠点コード登録申請</vt:lpstr>
      <vt:lpstr>【予約アカウントをお持ちでない事業所】パスワード設定依頼メールの配信</vt:lpstr>
      <vt:lpstr>【予約アカウントをお持ちの事業所】拠点コード登録申請</vt:lpstr>
      <vt:lpstr>【予約アカウントをお持ちの事業所】拠点コード登録申請</vt:lpstr>
      <vt:lpstr>【予約アカウントをお持ちの事業所】拠点コード登録申請</vt:lpstr>
      <vt:lpstr>【予約アカウントをお持ちの事業所】拠点コード登録申請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飯塚 信彦</dc:creator>
  <cp:lastModifiedBy>山九株式会社</cp:lastModifiedBy>
  <cp:revision>97</cp:revision>
  <cp:lastPrinted>2024-09-10T02:12:10Z</cp:lastPrinted>
  <dcterms:created xsi:type="dcterms:W3CDTF">2023-05-11T08:43:04Z</dcterms:created>
  <dcterms:modified xsi:type="dcterms:W3CDTF">2024-09-17T01:01:58Z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0x010100F049D8C172F37448856683251DA392F7</vt:lpwstr>
  </property>
</Properties>
</file>